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4"/>
    <p:sldMasterId id="2147483708" r:id="rId5"/>
    <p:sldMasterId id="2147483797" r:id="rId6"/>
    <p:sldMasterId id="2147483810" r:id="rId7"/>
    <p:sldMasterId id="2147483672" r:id="rId8"/>
  </p:sldMasterIdLst>
  <p:notesMasterIdLst>
    <p:notesMasterId r:id="rId16"/>
  </p:notesMasterIdLst>
  <p:sldIdLst>
    <p:sldId id="11366" r:id="rId9"/>
    <p:sldId id="2147376376" r:id="rId10"/>
    <p:sldId id="2147376390" r:id="rId11"/>
    <p:sldId id="2147376391" r:id="rId12"/>
    <p:sldId id="2147376386" r:id="rId13"/>
    <p:sldId id="2147376377" r:id="rId14"/>
    <p:sldId id="214737638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66"/>
    <a:srgbClr val="D6E5DF"/>
    <a:srgbClr val="FF9900"/>
    <a:srgbClr val="00B0F0"/>
    <a:srgbClr val="3366CC"/>
    <a:srgbClr val="D6F0D7"/>
    <a:srgbClr val="FF9933"/>
    <a:srgbClr val="6081C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5A875A-742F-4DF9-B54D-9B617A10EAA1}" v="81" dt="2024-01-08T11:50:10.44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55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ingchih.wu\AppData\Local\Microsoft\Windows\INetCache\Content.Outlook\KLT8OALV\LOSS&#22294;&#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altLang="zh-TW" sz="1600">
                <a:solidFill>
                  <a:sysClr val="windowText" lastClr="000000"/>
                </a:solidFill>
              </a:rPr>
              <a:t>COLD</a:t>
            </a:r>
            <a:r>
              <a:rPr lang="en-US" altLang="zh-TW" sz="1600" baseline="0">
                <a:solidFill>
                  <a:sysClr val="windowText" lastClr="000000"/>
                </a:solidFill>
              </a:rPr>
              <a:t> LOSS</a:t>
            </a:r>
            <a:r>
              <a:rPr lang="ja-JP" altLang="en-US" sz="1600" baseline="0">
                <a:solidFill>
                  <a:sysClr val="windowText" lastClr="000000"/>
                </a:solidFill>
              </a:rPr>
              <a:t>実績</a:t>
            </a:r>
            <a:r>
              <a:rPr lang="zh-TW" altLang="en-US" sz="1600">
                <a:solidFill>
                  <a:sysClr val="windowText" lastClr="000000"/>
                </a:solidFill>
              </a:rPr>
              <a:t> </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工作表1!$C$2</c:f>
              <c:strCache>
                <c:ptCount val="1"/>
                <c:pt idx="0">
                  <c:v>理論</c:v>
                </c:pt>
              </c:strCache>
            </c:strRef>
          </c:tx>
          <c:spPr>
            <a:solidFill>
              <a:schemeClr val="accent1"/>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工作表1!$C$3:$C$9</c:f>
            </c:numRef>
          </c:val>
          <c:extLst>
            <c:ext xmlns:c16="http://schemas.microsoft.com/office/drawing/2014/chart" uri="{C3380CC4-5D6E-409C-BE32-E72D297353CC}">
              <c16:uniqueId val="{00000000-63FC-4A80-AF34-081001F681A8}"/>
            </c:ext>
          </c:extLst>
        </c:ser>
        <c:ser>
          <c:idx val="1"/>
          <c:order val="1"/>
          <c:tx>
            <c:strRef>
              <c:f>工作表1!$D$2</c:f>
              <c:strCache>
                <c:ptCount val="1"/>
                <c:pt idx="0">
                  <c:v>数量</c:v>
                </c:pt>
              </c:strCache>
            </c:strRef>
          </c:tx>
          <c:spPr>
            <a:solidFill>
              <a:schemeClr val="accent2"/>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工作表1!$D$3:$D$9</c:f>
            </c:numRef>
          </c:val>
          <c:extLst>
            <c:ext xmlns:c16="http://schemas.microsoft.com/office/drawing/2014/chart" uri="{C3380CC4-5D6E-409C-BE32-E72D297353CC}">
              <c16:uniqueId val="{00000001-63FC-4A80-AF34-081001F681A8}"/>
            </c:ext>
          </c:extLst>
        </c:ser>
        <c:ser>
          <c:idx val="2"/>
          <c:order val="2"/>
          <c:tx>
            <c:strRef>
              <c:f>工作表1!$E$2</c:f>
              <c:strCache>
                <c:ptCount val="1"/>
                <c:pt idx="0">
                  <c:v>欠点</c:v>
                </c:pt>
              </c:strCache>
            </c:strRef>
          </c:tx>
          <c:spPr>
            <a:solidFill>
              <a:schemeClr val="accent3"/>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工作表1!$E$3:$E$9</c:f>
            </c:numRef>
          </c:val>
          <c:extLst>
            <c:ext xmlns:c16="http://schemas.microsoft.com/office/drawing/2014/chart" uri="{C3380CC4-5D6E-409C-BE32-E72D297353CC}">
              <c16:uniqueId val="{00000002-63FC-4A80-AF34-081001F681A8}"/>
            </c:ext>
          </c:extLst>
        </c:ser>
        <c:ser>
          <c:idx val="3"/>
          <c:order val="3"/>
          <c:tx>
            <c:strRef>
              <c:f>工作表1!$F$2</c:f>
              <c:strCache>
                <c:ptCount val="1"/>
                <c:pt idx="0">
                  <c:v>縦割</c:v>
                </c:pt>
              </c:strCache>
            </c:strRef>
          </c:tx>
          <c:spPr>
            <a:solidFill>
              <a:srgbClr val="92D050"/>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工作表1!$F$3:$F$9</c:f>
              <c:numCache>
                <c:formatCode>0.0%</c:formatCode>
                <c:ptCount val="7"/>
                <c:pt idx="0">
                  <c:v>0.10299999999999999</c:v>
                </c:pt>
                <c:pt idx="1">
                  <c:v>0.20799999999999999</c:v>
                </c:pt>
                <c:pt idx="2">
                  <c:v>3.871595330739299E-2</c:v>
                </c:pt>
                <c:pt idx="3">
                  <c:v>4.0024275527234109E-2</c:v>
                </c:pt>
                <c:pt idx="4">
                  <c:v>5.3556088077044824E-2</c:v>
                </c:pt>
                <c:pt idx="5">
                  <c:v>6.6000000000000003E-2</c:v>
                </c:pt>
                <c:pt idx="6">
                  <c:v>9.9000000000000005E-2</c:v>
                </c:pt>
              </c:numCache>
            </c:numRef>
          </c:val>
          <c:extLst>
            <c:ext xmlns:c16="http://schemas.microsoft.com/office/drawing/2014/chart" uri="{C3380CC4-5D6E-409C-BE32-E72D297353CC}">
              <c16:uniqueId val="{00000003-63FC-4A80-AF34-081001F681A8}"/>
            </c:ext>
          </c:extLst>
        </c:ser>
        <c:ser>
          <c:idx val="4"/>
          <c:order val="4"/>
          <c:tx>
            <c:strRef>
              <c:f>工作表1!$G$2</c:f>
              <c:strCache>
                <c:ptCount val="1"/>
                <c:pt idx="0">
                  <c:v>OPEN LEHR</c:v>
                </c:pt>
              </c:strCache>
            </c:strRef>
          </c:tx>
          <c:spPr>
            <a:solidFill>
              <a:schemeClr val="accent5"/>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工作表1!$G$3:$G$9</c:f>
            </c:numRef>
          </c:val>
          <c:extLst>
            <c:ext xmlns:c16="http://schemas.microsoft.com/office/drawing/2014/chart" uri="{C3380CC4-5D6E-409C-BE32-E72D297353CC}">
              <c16:uniqueId val="{00000004-63FC-4A80-AF34-081001F681A8}"/>
            </c:ext>
          </c:extLst>
        </c:ser>
        <c:ser>
          <c:idx val="5"/>
          <c:order val="5"/>
          <c:tx>
            <c:strRef>
              <c:f>工作表1!$H$2</c:f>
              <c:strCache>
                <c:ptCount val="1"/>
                <c:pt idx="0">
                  <c:v>JC</c:v>
                </c:pt>
              </c:strCache>
            </c:strRef>
          </c:tx>
          <c:spPr>
            <a:solidFill>
              <a:schemeClr val="accent6"/>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工作表1!$H$3:$H$9</c:f>
            </c:numRef>
          </c:val>
          <c:extLst>
            <c:ext xmlns:c16="http://schemas.microsoft.com/office/drawing/2014/chart" uri="{C3380CC4-5D6E-409C-BE32-E72D297353CC}">
              <c16:uniqueId val="{00000005-63FC-4A80-AF34-081001F681A8}"/>
            </c:ext>
          </c:extLst>
        </c:ser>
        <c:ser>
          <c:idx val="6"/>
          <c:order val="6"/>
          <c:tx>
            <c:strRef>
              <c:f>工作表1!$I$2</c:f>
              <c:strCache>
                <c:ptCount val="1"/>
                <c:pt idx="0">
                  <c:v>板厚</c:v>
                </c:pt>
              </c:strCache>
            </c:strRef>
          </c:tx>
          <c:spPr>
            <a:solidFill>
              <a:schemeClr val="accent1">
                <a:lumMod val="60000"/>
              </a:schemeClr>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工作表1!$I$3:$I$9</c:f>
            </c:numRef>
          </c:val>
          <c:extLst>
            <c:ext xmlns:c16="http://schemas.microsoft.com/office/drawing/2014/chart" uri="{C3380CC4-5D6E-409C-BE32-E72D297353CC}">
              <c16:uniqueId val="{00000006-63FC-4A80-AF34-081001F681A8}"/>
            </c:ext>
          </c:extLst>
        </c:ser>
        <c:ser>
          <c:idx val="7"/>
          <c:order val="7"/>
          <c:tx>
            <c:strRef>
              <c:f>工作表1!$J$2</c:f>
              <c:strCache>
                <c:ptCount val="1"/>
                <c:pt idx="0">
                  <c:v>横折不良</c:v>
                </c:pt>
              </c:strCache>
            </c:strRef>
          </c:tx>
          <c:spPr>
            <a:solidFill>
              <a:srgbClr val="00B0F0"/>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工作表1!$J$3:$J$9</c:f>
              <c:numCache>
                <c:formatCode>0.0%</c:formatCode>
                <c:ptCount val="7"/>
                <c:pt idx="0">
                  <c:v>6.7000000000000004E-2</c:v>
                </c:pt>
                <c:pt idx="1">
                  <c:v>3.1E-2</c:v>
                </c:pt>
                <c:pt idx="2">
                  <c:v>7.6844765610524363E-2</c:v>
                </c:pt>
                <c:pt idx="3">
                  <c:v>7.9547064900911069E-2</c:v>
                </c:pt>
                <c:pt idx="4">
                  <c:v>0.11844791143205941</c:v>
                </c:pt>
                <c:pt idx="5">
                  <c:v>5.2999999999999999E-2</c:v>
                </c:pt>
                <c:pt idx="6">
                  <c:v>4.2000000000000003E-2</c:v>
                </c:pt>
              </c:numCache>
            </c:numRef>
          </c:val>
          <c:extLst>
            <c:ext xmlns:c16="http://schemas.microsoft.com/office/drawing/2014/chart" uri="{C3380CC4-5D6E-409C-BE32-E72D297353CC}">
              <c16:uniqueId val="{00000007-63FC-4A80-AF34-081001F681A8}"/>
            </c:ext>
          </c:extLst>
        </c:ser>
        <c:ser>
          <c:idx val="8"/>
          <c:order val="8"/>
          <c:tx>
            <c:strRef>
              <c:f>工作表1!$K$2</c:f>
              <c:strCache>
                <c:ptCount val="1"/>
                <c:pt idx="0">
                  <c:v>縦折不良</c:v>
                </c:pt>
              </c:strCache>
            </c:strRef>
          </c:tx>
          <c:spPr>
            <a:solidFill>
              <a:srgbClr val="FFCC66"/>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工作表1!$K$3:$K$9</c:f>
              <c:numCache>
                <c:formatCode>0.0%</c:formatCode>
                <c:ptCount val="7"/>
                <c:pt idx="0">
                  <c:v>0.03</c:v>
                </c:pt>
                <c:pt idx="1">
                  <c:v>1.2E-2</c:v>
                </c:pt>
                <c:pt idx="2">
                  <c:v>4.0575994070780066E-2</c:v>
                </c:pt>
                <c:pt idx="3">
                  <c:v>4.1300347515732146E-2</c:v>
                </c:pt>
                <c:pt idx="4">
                  <c:v>2.9240868368869462E-2</c:v>
                </c:pt>
                <c:pt idx="5">
                  <c:v>2.2000000000000002E-2</c:v>
                </c:pt>
                <c:pt idx="6">
                  <c:v>1.6E-2</c:v>
                </c:pt>
              </c:numCache>
            </c:numRef>
          </c:val>
          <c:extLst>
            <c:ext xmlns:c16="http://schemas.microsoft.com/office/drawing/2014/chart" uri="{C3380CC4-5D6E-409C-BE32-E72D297353CC}">
              <c16:uniqueId val="{00000008-63FC-4A80-AF34-081001F681A8}"/>
            </c:ext>
          </c:extLst>
        </c:ser>
        <c:ser>
          <c:idx val="9"/>
          <c:order val="9"/>
          <c:tx>
            <c:strRef>
              <c:f>工作表1!$L$2</c:f>
              <c:strCache>
                <c:ptCount val="1"/>
                <c:pt idx="0">
                  <c:v>設備異常</c:v>
                </c:pt>
              </c:strCache>
            </c:strRef>
          </c:tx>
          <c:spPr>
            <a:solidFill>
              <a:schemeClr val="accent2">
                <a:lumMod val="20000"/>
                <a:lumOff val="80000"/>
              </a:schemeClr>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工作表1!$L$3:$L$9</c:f>
              <c:numCache>
                <c:formatCode>0.0%</c:formatCode>
                <c:ptCount val="7"/>
                <c:pt idx="0">
                  <c:v>0.19900000000000001</c:v>
                </c:pt>
                <c:pt idx="1">
                  <c:v>0.14299999999999999</c:v>
                </c:pt>
                <c:pt idx="2">
                  <c:v>0.14993769811670604</c:v>
                </c:pt>
                <c:pt idx="3">
                  <c:v>7.0000000000000007E-2</c:v>
                </c:pt>
                <c:pt idx="4">
                  <c:v>7.8E-2</c:v>
                </c:pt>
                <c:pt idx="5">
                  <c:v>4.9000000000000002E-2</c:v>
                </c:pt>
                <c:pt idx="6">
                  <c:v>3.6999999999999998E-2</c:v>
                </c:pt>
              </c:numCache>
            </c:numRef>
          </c:val>
          <c:extLst>
            <c:ext xmlns:c16="http://schemas.microsoft.com/office/drawing/2014/chart" uri="{C3380CC4-5D6E-409C-BE32-E72D297353CC}">
              <c16:uniqueId val="{00000009-63FC-4A80-AF34-081001F681A8}"/>
            </c:ext>
          </c:extLst>
        </c:ser>
        <c:ser>
          <c:idx val="10"/>
          <c:order val="10"/>
          <c:tx>
            <c:strRef>
              <c:f>工作表1!$M$2</c:f>
              <c:strCache>
                <c:ptCount val="1"/>
                <c:pt idx="0">
                  <c:v>PL内割れ</c:v>
                </c:pt>
              </c:strCache>
            </c:strRef>
          </c:tx>
          <c:spPr>
            <a:solidFill>
              <a:srgbClr val="7030A0"/>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工作表1!$M$3:$M$9</c:f>
              <c:numCache>
                <c:formatCode>0.0%</c:formatCode>
                <c:ptCount val="7"/>
                <c:pt idx="0">
                  <c:v>8.9999999999999993E-3</c:v>
                </c:pt>
                <c:pt idx="1">
                  <c:v>8.0000000000000002E-3</c:v>
                </c:pt>
                <c:pt idx="2">
                  <c:v>2.5427296646284975E-2</c:v>
                </c:pt>
                <c:pt idx="3">
                  <c:v>3.0000000000000001E-3</c:v>
                </c:pt>
                <c:pt idx="4">
                  <c:v>1E-3</c:v>
                </c:pt>
                <c:pt idx="5">
                  <c:v>6.0000000000000001E-3</c:v>
                </c:pt>
                <c:pt idx="6">
                  <c:v>3.0000000000000001E-3</c:v>
                </c:pt>
              </c:numCache>
            </c:numRef>
          </c:val>
          <c:extLst>
            <c:ext xmlns:c16="http://schemas.microsoft.com/office/drawing/2014/chart" uri="{C3380CC4-5D6E-409C-BE32-E72D297353CC}">
              <c16:uniqueId val="{0000000A-63FC-4A80-AF34-081001F681A8}"/>
            </c:ext>
          </c:extLst>
        </c:ser>
        <c:dLbls>
          <c:showLegendKey val="0"/>
          <c:showVal val="0"/>
          <c:showCatName val="0"/>
          <c:showSerName val="0"/>
          <c:showPercent val="0"/>
          <c:showBubbleSize val="0"/>
        </c:dLbls>
        <c:gapWidth val="150"/>
        <c:overlap val="100"/>
        <c:axId val="628589624"/>
        <c:axId val="628586344"/>
      </c:barChart>
      <c:catAx>
        <c:axId val="628589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TW"/>
          </a:p>
        </c:txPr>
        <c:crossAx val="628586344"/>
        <c:crosses val="autoZero"/>
        <c:auto val="1"/>
        <c:lblAlgn val="ctr"/>
        <c:lblOffset val="100"/>
        <c:noMultiLvlLbl val="0"/>
      </c:catAx>
      <c:valAx>
        <c:axId val="62858634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TW"/>
          </a:p>
        </c:txPr>
        <c:crossAx val="628589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0A5D44-885D-486F-A50E-416C0FC6AAEF}" type="datetimeFigureOut">
              <a:rPr kumimoji="1" lang="ja-JP" altLang="en-US" smtClean="0"/>
              <a:t>2024/1/9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EC75F-FC98-45D3-BC5C-32FDBF76BD93}" type="slidenum">
              <a:rPr kumimoji="1" lang="ja-JP" altLang="en-US" smtClean="0"/>
              <a:t>‹#›</a:t>
            </a:fld>
            <a:endParaRPr kumimoji="1" lang="ja-JP" altLang="en-US"/>
          </a:p>
        </p:txBody>
      </p:sp>
    </p:spTree>
    <p:extLst>
      <p:ext uri="{BB962C8B-B14F-4D97-AF65-F5344CB8AC3E}">
        <p14:creationId xmlns:p14="http://schemas.microsoft.com/office/powerpoint/2010/main" val="19442646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積層基板の超薄板素板生産安定化、積層～切面～研磨～検査工程生産性向上</a:t>
            </a:r>
            <a:endParaRPr lang="en-US" altLang="ja-JP"/>
          </a:p>
          <a:p>
            <a:r>
              <a:rPr lang="ja-JP" altLang="en-US"/>
              <a:t>コスト削減による収益改善について</a:t>
            </a:r>
            <a:r>
              <a:rPr lang="en-US" altLang="ja-JP"/>
              <a:t>ADT</a:t>
            </a:r>
            <a:r>
              <a:rPr lang="ja-JP" altLang="en-US"/>
              <a:t>から報告いたします。</a:t>
            </a:r>
          </a:p>
          <a:p>
            <a:endParaRPr kumimoji="1" lang="ja-JP" altLang="en-US"/>
          </a:p>
        </p:txBody>
      </p:sp>
      <p:sp>
        <p:nvSpPr>
          <p:cNvPr id="4" name="スライド番号プレースホルダー 3"/>
          <p:cNvSpPr>
            <a:spLocks noGrp="1"/>
          </p:cNvSpPr>
          <p:nvPr>
            <p:ph type="sldNum" sz="quarter" idx="5"/>
          </p:nvPr>
        </p:nvSpPr>
        <p:spPr/>
        <p:txBody>
          <a:bodyPr/>
          <a:lstStyle/>
          <a:p>
            <a:fld id="{04CEC75F-FC98-45D3-BC5C-32FDBF76BD93}" type="slidenum">
              <a:rPr kumimoji="1" lang="ja-JP" altLang="en-US" smtClean="0"/>
              <a:t>1</a:t>
            </a:fld>
            <a:endParaRPr kumimoji="1" lang="ja-JP" altLang="en-US"/>
          </a:p>
        </p:txBody>
      </p:sp>
    </p:spTree>
    <p:extLst>
      <p:ext uri="{BB962C8B-B14F-4D97-AF65-F5344CB8AC3E}">
        <p14:creationId xmlns:p14="http://schemas.microsoft.com/office/powerpoint/2010/main" val="315329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4CEC75F-FC98-45D3-BC5C-32FDBF76BD93}" type="slidenum">
              <a:rPr kumimoji="1" lang="ja-JP" altLang="en-US" smtClean="0"/>
              <a:t>5</a:t>
            </a:fld>
            <a:endParaRPr kumimoji="1" lang="ja-JP" altLang="en-US"/>
          </a:p>
        </p:txBody>
      </p:sp>
    </p:spTree>
    <p:extLst>
      <p:ext uri="{BB962C8B-B14F-4D97-AF65-F5344CB8AC3E}">
        <p14:creationId xmlns:p14="http://schemas.microsoft.com/office/powerpoint/2010/main" val="125108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4CEC75F-FC98-45D3-BC5C-32FDBF76BD93}" type="slidenum">
              <a:rPr kumimoji="1" lang="ja-JP" altLang="en-US" smtClean="0"/>
              <a:t>6</a:t>
            </a:fld>
            <a:endParaRPr kumimoji="1" lang="ja-JP" altLang="en-US"/>
          </a:p>
        </p:txBody>
      </p:sp>
    </p:spTree>
    <p:extLst>
      <p:ext uri="{BB962C8B-B14F-4D97-AF65-F5344CB8AC3E}">
        <p14:creationId xmlns:p14="http://schemas.microsoft.com/office/powerpoint/2010/main" val="179924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4CEC75F-FC98-45D3-BC5C-32FDBF76BD93}" type="slidenum">
              <a:rPr kumimoji="1" lang="ja-JP" altLang="en-US" smtClean="0"/>
              <a:t>7</a:t>
            </a:fld>
            <a:endParaRPr kumimoji="1" lang="ja-JP" altLang="en-US"/>
          </a:p>
        </p:txBody>
      </p:sp>
    </p:spTree>
    <p:extLst>
      <p:ext uri="{BB962C8B-B14F-4D97-AF65-F5344CB8AC3E}">
        <p14:creationId xmlns:p14="http://schemas.microsoft.com/office/powerpoint/2010/main" val="3327576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5" name="テキスト ボックス 4"/>
          <p:cNvSpPr txBox="1"/>
          <p:nvPr userDrawn="1"/>
        </p:nvSpPr>
        <p:spPr>
          <a:xfrm>
            <a:off x="1118471" y="7182357"/>
            <a:ext cx="184731" cy="546945"/>
          </a:xfrm>
          <a:prstGeom prst="rect">
            <a:avLst/>
          </a:prstGeom>
          <a:noFill/>
        </p:spPr>
        <p:txBody>
          <a:bodyPr wrap="none" rtlCol="0">
            <a:spAutoFit/>
          </a:bodyPr>
          <a:lstStyle/>
          <a:p>
            <a:endParaRPr kumimoji="1" lang="ja-JP" altLang="en-US" sz="2954" b="1" i="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6"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7" y="3125315"/>
            <a:ext cx="8123736"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preferRelativeResize="0">
            <a:picLocks/>
          </p:cNvPicPr>
          <p:nvPr userDrawn="1"/>
        </p:nvPicPr>
        <p:blipFill>
          <a:blip r:embed="rId2" cstate="print">
            <a:extLst>
              <a:ext uri="{28A0092B-C50C-407E-A947-70E740481C1C}">
                <a14:useLocalDpi xmlns:a14="http://schemas.microsoft.com/office/drawing/2010/main"/>
              </a:ext>
            </a:extLst>
          </a:blip>
          <a:stretch>
            <a:fillRect/>
          </a:stretch>
        </p:blipFill>
        <p:spPr>
          <a:xfrm>
            <a:off x="7431235" y="6485316"/>
            <a:ext cx="3888000" cy="324000"/>
          </a:xfrm>
          <a:prstGeom prst="rect">
            <a:avLst/>
          </a:prstGeom>
        </p:spPr>
      </p:pic>
      <p:pic>
        <p:nvPicPr>
          <p:cNvPr id="2" name="図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0223" y="1555406"/>
            <a:ext cx="1773655" cy="1441094"/>
          </a:xfrm>
          <a:prstGeom prst="rect">
            <a:avLst/>
          </a:prstGeom>
        </p:spPr>
      </p:pic>
      <p:sp>
        <p:nvSpPr>
          <p:cNvPr id="10" name="Slide Number Placeholder 5">
            <a:extLst>
              <a:ext uri="{FF2B5EF4-FFF2-40B4-BE49-F238E27FC236}">
                <a16:creationId xmlns:a16="http://schemas.microsoft.com/office/drawing/2014/main" id="{6978445A-8256-4A9F-982A-9870C72C79E6}"/>
              </a:ext>
            </a:extLst>
          </p:cNvPr>
          <p:cNvSpPr>
            <a:spLocks noGrp="1"/>
          </p:cNvSpPr>
          <p:nvPr>
            <p:ph type="sldNum" sz="quarter" idx="4"/>
          </p:nvPr>
        </p:nvSpPr>
        <p:spPr>
          <a:xfrm>
            <a:off x="11413531" y="6485316"/>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793089014"/>
      </p:ext>
    </p:extLst>
  </p:cSld>
  <p:clrMapOvr>
    <a:masterClrMapping/>
  </p:clrMapOvr>
  <p:extLst>
    <p:ext uri="{DCECCB84-F9BA-43D5-87BE-67443E8EF086}">
      <p15:sldGuideLst xmlns:p15="http://schemas.microsoft.com/office/powerpoint/2012/main">
        <p15:guide id="1" orient="horz" pos="4133" userDrawn="1">
          <p15:clr>
            <a:srgbClr val="FBAE40"/>
          </p15:clr>
        </p15:guide>
        <p15:guide id="2" pos="4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16" name="Text Placeholder 13"/>
          <p:cNvSpPr>
            <a:spLocks noGrp="1"/>
          </p:cNvSpPr>
          <p:nvPr>
            <p:ph type="body" sz="quarter" idx="17" hasCustomPrompt="1"/>
          </p:nvPr>
        </p:nvSpPr>
        <p:spPr bwMode="white">
          <a:xfrm>
            <a:off x="2147816" y="2638773"/>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6" y="2890746"/>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2" y="3151801"/>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0"/>
            <a:ext cx="5908261" cy="532041"/>
          </a:xfrm>
        </p:spPr>
        <p:txBody>
          <a:bodyPr lIns="90000" anchor="t"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2" y="3409607"/>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0"/>
            <a:ext cx="1562376"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88"/>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
        <p:nvSpPr>
          <p:cNvPr id="13" name="Slide Number Placeholder 5">
            <a:extLst>
              <a:ext uri="{FF2B5EF4-FFF2-40B4-BE49-F238E27FC236}">
                <a16:creationId xmlns:a16="http://schemas.microsoft.com/office/drawing/2014/main" id="{FC51C45F-5FF1-40C3-8828-225C0B53D3EC}"/>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118733663"/>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4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1"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
        <p:nvSpPr>
          <p:cNvPr id="7" name="Slide Number Placeholder 5">
            <a:extLst>
              <a:ext uri="{FF2B5EF4-FFF2-40B4-BE49-F238E27FC236}">
                <a16:creationId xmlns:a16="http://schemas.microsoft.com/office/drawing/2014/main" id="{AA703A9F-9895-4E42-B73B-131F342CE223}"/>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391880255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4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5" name="テキスト ボックス 4"/>
          <p:cNvSpPr txBox="1"/>
          <p:nvPr userDrawn="1"/>
        </p:nvSpPr>
        <p:spPr>
          <a:xfrm>
            <a:off x="1118471" y="7182357"/>
            <a:ext cx="184731" cy="546945"/>
          </a:xfrm>
          <a:prstGeom prst="rect">
            <a:avLst/>
          </a:prstGeom>
          <a:noFill/>
        </p:spPr>
        <p:txBody>
          <a:bodyPr wrap="none" rtlCol="0">
            <a:spAutoFit/>
          </a:bodyPr>
          <a:lstStyle/>
          <a:p>
            <a:endParaRPr kumimoji="1" lang="ja-JP" altLang="en-US" sz="2954" b="1" i="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6"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7" y="3125315"/>
            <a:ext cx="8123736"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1"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50" y="4874768"/>
            <a:ext cx="2177679" cy="259080"/>
          </a:xfrm>
          <a:prstGeom prst="rect">
            <a:avLst/>
          </a:prstGeom>
        </p:spPr>
      </p:pic>
      <p:sp>
        <p:nvSpPr>
          <p:cNvPr id="12" name="日付プレースホルダー 3"/>
          <p:cNvSpPr>
            <a:spLocks noGrp="1"/>
          </p:cNvSpPr>
          <p:nvPr>
            <p:ph type="dt" sz="half" idx="10"/>
          </p:nvPr>
        </p:nvSpPr>
        <p:spPr>
          <a:xfrm>
            <a:off x="478629"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4" y="1555406"/>
            <a:ext cx="1773655" cy="1441094"/>
          </a:xfrm>
          <a:prstGeom prst="rect">
            <a:avLst/>
          </a:prstGeom>
        </p:spPr>
      </p:pic>
    </p:spTree>
    <p:extLst>
      <p:ext uri="{BB962C8B-B14F-4D97-AF65-F5344CB8AC3E}">
        <p14:creationId xmlns:p14="http://schemas.microsoft.com/office/powerpoint/2010/main" val="4147703081"/>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8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6" name="タイトル 1"/>
          <p:cNvSpPr>
            <a:spLocks noGrp="1"/>
          </p:cNvSpPr>
          <p:nvPr>
            <p:ph type="ctrTitle" hasCustomPrompt="1"/>
          </p:nvPr>
        </p:nvSpPr>
        <p:spPr bwMode="white">
          <a:xfrm>
            <a:off x="562708" y="1514286"/>
            <a:ext cx="8123736"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162404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4382300" y="654538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6"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Tree>
    <p:extLst>
      <p:ext uri="{BB962C8B-B14F-4D97-AF65-F5344CB8AC3E}">
        <p14:creationId xmlns:p14="http://schemas.microsoft.com/office/powerpoint/2010/main" val="1561336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193007"/>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0"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19"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0"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1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4180062458"/>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4"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3" name="Footer Placeholder 4"/>
          <p:cNvSpPr>
            <a:spLocks noGrp="1"/>
          </p:cNvSpPr>
          <p:nvPr userDrawn="1">
            <p:ph type="ftr" sz="quarter" idx="11"/>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4" name="Slide Number Placeholder 5"/>
          <p:cNvSpPr>
            <a:spLocks noGrp="1"/>
          </p:cNvSpPr>
          <p:nvPr userDrawn="1">
            <p:ph type="sldNum" sz="quarter" idx="12"/>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33"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4"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628308211"/>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4" y="1007390"/>
            <a:ext cx="6910035"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0"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0" name="Footer Placeholder 4"/>
          <p:cNvSpPr>
            <a:spLocks noGrp="1"/>
          </p:cNvSpPr>
          <p:nvPr userDrawn="1">
            <p:ph type="ftr" sz="quarter" idx="3"/>
          </p:nvPr>
        </p:nvSpPr>
        <p:spPr>
          <a:xfrm>
            <a:off x="4382300" y="654853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30"/>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2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593371448"/>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5" name="正方形/長方形 4"/>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887439341"/>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4" name="Slide Number Placeholder 5"/>
          <p:cNvSpPr>
            <a:spLocks noGrp="1"/>
          </p:cNvSpPr>
          <p:nvPr>
            <p:ph type="sldNum" sz="quarter" idx="4"/>
          </p:nvPr>
        </p:nvSpPr>
        <p:spPr>
          <a:xfrm>
            <a:off x="11413531" y="6484914"/>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6" name="タイトル 1"/>
          <p:cNvSpPr>
            <a:spLocks noGrp="1"/>
          </p:cNvSpPr>
          <p:nvPr>
            <p:ph type="ctrTitle" hasCustomPrompt="1"/>
          </p:nvPr>
        </p:nvSpPr>
        <p:spPr bwMode="white">
          <a:xfrm>
            <a:off x="562708" y="1514286"/>
            <a:ext cx="8123736"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6084751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sp>
        <p:nvSpPr>
          <p:cNvPr id="15" name="正方形/長方形 14"/>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16" name="図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470343199"/>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0"/>
            <a:ext cx="1562376" cy="185877"/>
          </a:xfrm>
          <a:prstGeom prst="rect">
            <a:avLst/>
          </a:prstGeom>
        </p:spPr>
      </p:pic>
      <p:sp>
        <p:nvSpPr>
          <p:cNvPr id="13" name="正方形/長方形 12"/>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15" name="図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4226693899"/>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1"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Tree>
    <p:extLst>
      <p:ext uri="{BB962C8B-B14F-4D97-AF65-F5344CB8AC3E}">
        <p14:creationId xmlns:p14="http://schemas.microsoft.com/office/powerpoint/2010/main" val="1649048396"/>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5" name="テキスト ボックス 4"/>
          <p:cNvSpPr txBox="1"/>
          <p:nvPr userDrawn="1"/>
        </p:nvSpPr>
        <p:spPr>
          <a:xfrm>
            <a:off x="1118473" y="7182357"/>
            <a:ext cx="184731" cy="512000"/>
          </a:xfrm>
          <a:prstGeom prst="rect">
            <a:avLst/>
          </a:prstGeom>
          <a:noFill/>
        </p:spPr>
        <p:txBody>
          <a:bodyPr wrap="none" rtlCol="0">
            <a:spAutoFit/>
          </a:bodyPr>
          <a:lstStyle/>
          <a:p>
            <a:endParaRPr lang="ja-JP" altLang="en-US" sz="2727" b="1">
              <a:solidFill>
                <a:srgbClr val="FFFFFF"/>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7" cy="1512888"/>
          </a:xfrm>
        </p:spPr>
        <p:txBody>
          <a:bodyPr>
            <a:normAutofit/>
          </a:bodyPr>
          <a:lstStyle>
            <a:lvl1pPr>
              <a:defRPr sz="3408"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6" y="3125318"/>
            <a:ext cx="8123737" cy="486011"/>
          </a:xfrm>
        </p:spPr>
        <p:txBody>
          <a:bodyPr>
            <a:noAutofit/>
          </a:bodyPr>
          <a:lstStyle>
            <a:lvl1pPr marL="0" indent="0" algn="l">
              <a:buNone/>
              <a:defRPr sz="204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389586" indent="0" algn="ctr">
              <a:buNone/>
              <a:defRPr>
                <a:solidFill>
                  <a:schemeClr val="tx1">
                    <a:tint val="75000"/>
                  </a:schemeClr>
                </a:solidFill>
              </a:defRPr>
            </a:lvl2pPr>
            <a:lvl3pPr marL="779173" indent="0" algn="ctr">
              <a:buNone/>
              <a:defRPr>
                <a:solidFill>
                  <a:schemeClr val="tx1">
                    <a:tint val="75000"/>
                  </a:schemeClr>
                </a:solidFill>
              </a:defRPr>
            </a:lvl3pPr>
            <a:lvl4pPr marL="1168759" indent="0" algn="ctr">
              <a:buNone/>
              <a:defRPr>
                <a:solidFill>
                  <a:schemeClr val="tx1">
                    <a:tint val="75000"/>
                  </a:schemeClr>
                </a:solidFill>
              </a:defRPr>
            </a:lvl4pPr>
            <a:lvl5pPr marL="1558345" indent="0" algn="ctr">
              <a:buNone/>
              <a:defRPr>
                <a:solidFill>
                  <a:schemeClr val="tx1">
                    <a:tint val="75000"/>
                  </a:schemeClr>
                </a:solidFill>
              </a:defRPr>
            </a:lvl5pPr>
            <a:lvl6pPr marL="1947932" indent="0" algn="ctr">
              <a:buNone/>
              <a:defRPr>
                <a:solidFill>
                  <a:schemeClr val="tx1">
                    <a:tint val="75000"/>
                  </a:schemeClr>
                </a:solidFill>
              </a:defRPr>
            </a:lvl6pPr>
            <a:lvl7pPr marL="2337518" indent="0" algn="ctr">
              <a:buNone/>
              <a:defRPr>
                <a:solidFill>
                  <a:schemeClr val="tx1">
                    <a:tint val="75000"/>
                  </a:schemeClr>
                </a:solidFill>
              </a:defRPr>
            </a:lvl7pPr>
            <a:lvl8pPr marL="2727104" indent="0" algn="ctr">
              <a:buNone/>
              <a:defRPr>
                <a:solidFill>
                  <a:schemeClr val="tx1">
                    <a:tint val="75000"/>
                  </a:schemeClr>
                </a:solidFill>
              </a:defRPr>
            </a:lvl8pPr>
            <a:lvl9pPr marL="311669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3"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49" y="4874768"/>
            <a:ext cx="2177679" cy="259080"/>
          </a:xfrm>
          <a:prstGeom prst="rect">
            <a:avLst/>
          </a:prstGeom>
        </p:spPr>
      </p:pic>
      <p:sp>
        <p:nvSpPr>
          <p:cNvPr id="12" name="日付プレースホルダー 3"/>
          <p:cNvSpPr>
            <a:spLocks noGrp="1"/>
          </p:cNvSpPr>
          <p:nvPr>
            <p:ph type="dt" sz="half" idx="10"/>
          </p:nvPr>
        </p:nvSpPr>
        <p:spPr>
          <a:xfrm>
            <a:off x="478630"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solidFill>
                <a:srgbClr val="324650"/>
              </a:solidFill>
            </a:endParaRPr>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6" y="1555406"/>
            <a:ext cx="1773654" cy="1441094"/>
          </a:xfrm>
          <a:prstGeom prst="rect">
            <a:avLst/>
          </a:prstGeom>
        </p:spPr>
      </p:pic>
    </p:spTree>
    <p:extLst>
      <p:ext uri="{BB962C8B-B14F-4D97-AF65-F5344CB8AC3E}">
        <p14:creationId xmlns:p14="http://schemas.microsoft.com/office/powerpoint/2010/main" val="3767983241"/>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6" name="タイトル 1"/>
          <p:cNvSpPr>
            <a:spLocks noGrp="1"/>
          </p:cNvSpPr>
          <p:nvPr>
            <p:ph type="ctrTitle" hasCustomPrompt="1"/>
          </p:nvPr>
        </p:nvSpPr>
        <p:spPr bwMode="white">
          <a:xfrm>
            <a:off x="562708" y="1514286"/>
            <a:ext cx="8123737" cy="1512888"/>
          </a:xfrm>
        </p:spPr>
        <p:txBody>
          <a:bodyPr>
            <a:normAutofit/>
          </a:bodyPr>
          <a:lstStyle>
            <a:lvl1pPr>
              <a:defRPr sz="2727"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Tree>
    <p:extLst>
      <p:ext uri="{BB962C8B-B14F-4D97-AF65-F5344CB8AC3E}">
        <p14:creationId xmlns:p14="http://schemas.microsoft.com/office/powerpoint/2010/main" val="34023342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7" cy="1512888"/>
          </a:xfrm>
        </p:spPr>
        <p:txBody>
          <a:bodyPr>
            <a:normAutofit/>
          </a:bodyPr>
          <a:lstStyle>
            <a:lvl1pPr>
              <a:defRPr sz="2727"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4" y="177508"/>
            <a:ext cx="1753772" cy="670560"/>
          </a:xfrm>
          <a:prstGeom prst="rect">
            <a:avLst/>
          </a:prstGeom>
        </p:spPr>
      </p:pic>
      <p:sp>
        <p:nvSpPr>
          <p:cNvPr id="7" name="Footer Placeholder 4">
            <a:extLst>
              <a:ext uri="{FF2B5EF4-FFF2-40B4-BE49-F238E27FC236}">
                <a16:creationId xmlns:a16="http://schemas.microsoft.com/office/drawing/2014/main" id="{926FA7B5-C401-4888-8F0C-8D88DC4FD78B}"/>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587087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2" name="Title 1"/>
          <p:cNvSpPr>
            <a:spLocks noGrp="1"/>
          </p:cNvSpPr>
          <p:nvPr userDrawn="1">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704"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1" name="Footer Placeholder 4">
            <a:extLst>
              <a:ext uri="{FF2B5EF4-FFF2-40B4-BE49-F238E27FC236}">
                <a16:creationId xmlns:a16="http://schemas.microsoft.com/office/drawing/2014/main" id="{8CB00990-5A7E-4411-BA5D-666F3451DB9F}"/>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2972774455"/>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2" y="1008529"/>
            <a:ext cx="5692289"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8"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Slide Number Placeholder 5"/>
          <p:cNvSpPr>
            <a:spLocks noGrp="1"/>
          </p:cNvSpPr>
          <p:nvPr userDrawn="1">
            <p:ph type="sldNum" sz="quarter" idx="4"/>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15"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2" name="Footer Placeholder 4">
            <a:extLst>
              <a:ext uri="{FF2B5EF4-FFF2-40B4-BE49-F238E27FC236}">
                <a16:creationId xmlns:a16="http://schemas.microsoft.com/office/drawing/2014/main" id="{3E18C3D5-D7E5-4D3F-8151-2D6A86199148}"/>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852616266"/>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5" cy="792000"/>
          </a:xfrm>
        </p:spPr>
        <p:txBody>
          <a:bodyPr anchor="t" anchorCtr="0">
            <a:normAutofit/>
          </a:bodyPr>
          <a:lstStyle>
            <a:lvl1pPr marL="0" indent="0">
              <a:buNone/>
              <a:defRPr sz="2045" b="1" baseline="0"/>
            </a:lvl1pPr>
            <a:lvl2pPr marL="389586" indent="0">
              <a:buNone/>
              <a:defRPr sz="1704" b="1"/>
            </a:lvl2pPr>
            <a:lvl3pPr marL="779173" indent="0">
              <a:buNone/>
              <a:defRPr sz="1534" b="1"/>
            </a:lvl3pPr>
            <a:lvl4pPr marL="1168759" indent="0">
              <a:buNone/>
              <a:defRPr sz="1363" b="1"/>
            </a:lvl4pPr>
            <a:lvl5pPr marL="1558345" indent="0">
              <a:buNone/>
              <a:defRPr sz="1363" b="1"/>
            </a:lvl5pPr>
            <a:lvl6pPr marL="1947932" indent="0">
              <a:buNone/>
              <a:defRPr sz="1363" b="1"/>
            </a:lvl6pPr>
            <a:lvl7pPr marL="2337518" indent="0">
              <a:buNone/>
              <a:defRPr sz="1363" b="1"/>
            </a:lvl7pPr>
            <a:lvl8pPr marL="2727104" indent="0">
              <a:buNone/>
              <a:defRPr sz="1363" b="1"/>
            </a:lvl8pPr>
            <a:lvl9pPr marL="3116691" indent="0">
              <a:buNone/>
              <a:defRPr sz="1363"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5" cy="4505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5" cy="792000"/>
          </a:xfrm>
        </p:spPr>
        <p:txBody>
          <a:bodyPr anchor="t" anchorCtr="0">
            <a:normAutofit/>
          </a:bodyPr>
          <a:lstStyle>
            <a:lvl1pPr marL="0" indent="0">
              <a:buNone/>
              <a:defRPr sz="2045" b="1" baseline="0"/>
            </a:lvl1pPr>
            <a:lvl2pPr marL="389586" indent="0">
              <a:buNone/>
              <a:defRPr sz="1704" b="1"/>
            </a:lvl2pPr>
            <a:lvl3pPr marL="779173" indent="0">
              <a:buNone/>
              <a:defRPr sz="1534" b="1"/>
            </a:lvl3pPr>
            <a:lvl4pPr marL="1168759" indent="0">
              <a:buNone/>
              <a:defRPr sz="1363" b="1"/>
            </a:lvl4pPr>
            <a:lvl5pPr marL="1558345" indent="0">
              <a:buNone/>
              <a:defRPr sz="1363" b="1"/>
            </a:lvl5pPr>
            <a:lvl6pPr marL="1947932" indent="0">
              <a:buNone/>
              <a:defRPr sz="1363" b="1"/>
            </a:lvl6pPr>
            <a:lvl7pPr marL="2337518" indent="0">
              <a:buNone/>
              <a:defRPr sz="1363" b="1"/>
            </a:lvl7pPr>
            <a:lvl8pPr marL="2727104" indent="0">
              <a:buNone/>
              <a:defRPr sz="1363" b="1"/>
            </a:lvl8pPr>
            <a:lvl9pPr marL="3116691" indent="0">
              <a:buNone/>
              <a:defRPr sz="1363" b="1"/>
            </a:lvl9pPr>
          </a:lstStyle>
          <a:p>
            <a:pPr lvl="0"/>
            <a:r>
              <a:rPr lang="ja-JP" altLang="en-US"/>
              <a:t>コラムタイトル</a:t>
            </a:r>
          </a:p>
        </p:txBody>
      </p:sp>
      <p:sp>
        <p:nvSpPr>
          <p:cNvPr id="24" name="Slide Number Placeholder 5"/>
          <p:cNvSpPr>
            <a:spLocks noGrp="1"/>
          </p:cNvSpPr>
          <p:nvPr userDrawn="1">
            <p:ph type="sldNum" sz="quarter" idx="12"/>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33"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5" cy="4517032"/>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5" name="Footer Placeholder 4">
            <a:extLst>
              <a:ext uri="{FF2B5EF4-FFF2-40B4-BE49-F238E27FC236}">
                <a16:creationId xmlns:a16="http://schemas.microsoft.com/office/drawing/2014/main" id="{ECC95716-CA0A-4ADD-99F2-D42AC6430F75}"/>
              </a:ext>
            </a:extLst>
          </p:cNvPr>
          <p:cNvSpPr>
            <a:spLocks noGrp="1"/>
          </p:cNvSpPr>
          <p:nvPr>
            <p:ph type="ftr" sz="quarter" idx="14"/>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1291482213"/>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5" y="1007390"/>
            <a:ext cx="6910034"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704"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vl6pPr>
              <a:defRPr sz="1704"/>
            </a:lvl6pPr>
            <a:lvl7pPr>
              <a:defRPr sz="1704"/>
            </a:lvl7pPr>
            <a:lvl8pPr>
              <a:defRPr sz="1704"/>
            </a:lvl8pPr>
            <a:lvl9pPr>
              <a:defRPr sz="170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2" y="1007390"/>
            <a:ext cx="4430769" cy="5400000"/>
          </a:xfrm>
        </p:spPr>
        <p:txBody>
          <a:bodyPr>
            <a:normAutofit/>
          </a:bodyPr>
          <a:lstStyle>
            <a:lvl1pPr marL="0" indent="0">
              <a:buNone/>
              <a:defRPr sz="2045" b="1" baseline="0"/>
            </a:lvl1pPr>
            <a:lvl2pPr marL="389586" indent="0">
              <a:buNone/>
              <a:defRPr sz="1193"/>
            </a:lvl2pPr>
            <a:lvl3pPr marL="779173" indent="0">
              <a:buNone/>
              <a:defRPr sz="1023"/>
            </a:lvl3pPr>
            <a:lvl4pPr marL="1168759" indent="0">
              <a:buNone/>
              <a:defRPr sz="852"/>
            </a:lvl4pPr>
            <a:lvl5pPr marL="1558345" indent="0">
              <a:buNone/>
              <a:defRPr sz="852"/>
            </a:lvl5pPr>
            <a:lvl6pPr marL="1947932" indent="0">
              <a:buNone/>
              <a:defRPr sz="852"/>
            </a:lvl6pPr>
            <a:lvl7pPr marL="2337518" indent="0">
              <a:buNone/>
              <a:defRPr sz="852"/>
            </a:lvl7pPr>
            <a:lvl8pPr marL="2727104" indent="0">
              <a:buNone/>
              <a:defRPr sz="852"/>
            </a:lvl8pPr>
            <a:lvl9pPr marL="3116691" indent="0">
              <a:buNone/>
              <a:defRPr sz="852"/>
            </a:lvl9pPr>
          </a:lstStyle>
          <a:p>
            <a:pPr lvl="0"/>
            <a:r>
              <a:rPr lang="ja-JP" altLang="en-US"/>
              <a:t>コラムタイトル</a:t>
            </a:r>
          </a:p>
        </p:txBody>
      </p:sp>
      <p:sp>
        <p:nvSpPr>
          <p:cNvPr id="21" name="Slide Number Placeholder 5"/>
          <p:cNvSpPr>
            <a:spLocks noGrp="1"/>
          </p:cNvSpPr>
          <p:nvPr userDrawn="1">
            <p:ph type="sldNum" sz="quarter" idx="4"/>
          </p:nvPr>
        </p:nvSpPr>
        <p:spPr>
          <a:xfrm>
            <a:off x="11164023" y="6537833"/>
            <a:ext cx="778469" cy="375833"/>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25"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2" name="Footer Placeholder 4">
            <a:extLst>
              <a:ext uri="{FF2B5EF4-FFF2-40B4-BE49-F238E27FC236}">
                <a16:creationId xmlns:a16="http://schemas.microsoft.com/office/drawing/2014/main" id="{1B5D6447-79A8-4CCA-83B9-E4E361D62ABF}"/>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739216151"/>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6"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Tree>
    <p:extLst>
      <p:ext uri="{BB962C8B-B14F-4D97-AF65-F5344CB8AC3E}">
        <p14:creationId xmlns:p14="http://schemas.microsoft.com/office/powerpoint/2010/main" val="26030795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7" y="3806200"/>
            <a:ext cx="1015021" cy="564322"/>
          </a:xfrm>
          <a:prstGeom prst="rect">
            <a:avLst/>
          </a:prstGeom>
          <a:noFill/>
        </p:spPr>
        <p:txBody>
          <a:bodyPr wrap="none" rtlCol="0">
            <a:spAutoFit/>
          </a:bodyPr>
          <a:lstStyle/>
          <a:p>
            <a:r>
              <a:rPr lang="en-US" altLang="ja-JP" sz="3067"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lang="ja-JP" altLang="en-US" sz="3067"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6" y="1295426"/>
            <a:ext cx="3651972" cy="1395658"/>
          </a:xfrm>
          <a:prstGeom prst="rect">
            <a:avLst/>
          </a:prstGeom>
        </p:spPr>
      </p:pic>
    </p:spTree>
    <p:extLst>
      <p:ext uri="{BB962C8B-B14F-4D97-AF65-F5344CB8AC3E}">
        <p14:creationId xmlns:p14="http://schemas.microsoft.com/office/powerpoint/2010/main" val="4050208995"/>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9" y="1295426"/>
            <a:ext cx="3651972" cy="1395658"/>
          </a:xfrm>
          <a:prstGeom prst="rect">
            <a:avLst/>
          </a:prstGeom>
        </p:spPr>
      </p:pic>
      <p:sp>
        <p:nvSpPr>
          <p:cNvPr id="11" name="Text Placeholder 13"/>
          <p:cNvSpPr>
            <a:spLocks noGrp="1"/>
          </p:cNvSpPr>
          <p:nvPr>
            <p:ph type="body" sz="quarter" idx="17" hasCustomPrompt="1"/>
          </p:nvPr>
        </p:nvSpPr>
        <p:spPr bwMode="black">
          <a:xfrm>
            <a:off x="2147819" y="4978748"/>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9" y="5230721"/>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3" y="5491776"/>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8"/>
            <a:ext cx="5908261" cy="532041"/>
          </a:xfrm>
        </p:spPr>
        <p:txBody>
          <a:bodyPr lIns="90000" anchor="t"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3" y="5749582"/>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8" y="3897313"/>
            <a:ext cx="1562377"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Tree>
    <p:extLst>
      <p:ext uri="{BB962C8B-B14F-4D97-AF65-F5344CB8AC3E}">
        <p14:creationId xmlns:p14="http://schemas.microsoft.com/office/powerpoint/2010/main" val="4194216488"/>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16" name="Text Placeholder 13"/>
          <p:cNvSpPr>
            <a:spLocks noGrp="1"/>
          </p:cNvSpPr>
          <p:nvPr>
            <p:ph type="body" sz="quarter" idx="17" hasCustomPrompt="1"/>
          </p:nvPr>
        </p:nvSpPr>
        <p:spPr bwMode="white">
          <a:xfrm>
            <a:off x="2147819" y="2638773"/>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9" y="2890746"/>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3" y="3151801"/>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3"/>
            <a:ext cx="5908261" cy="532041"/>
          </a:xfrm>
        </p:spPr>
        <p:txBody>
          <a:bodyPr lIns="90000" anchor="t"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3" y="3409607"/>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8" y="1557343"/>
            <a:ext cx="1562377"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91"/>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1" y="5538737"/>
            <a:ext cx="3061130" cy="1170432"/>
          </a:xfrm>
          <a:prstGeom prst="rect">
            <a:avLst/>
          </a:prstGeom>
        </p:spPr>
      </p:pic>
    </p:spTree>
    <p:extLst>
      <p:ext uri="{BB962C8B-B14F-4D97-AF65-F5344CB8AC3E}">
        <p14:creationId xmlns:p14="http://schemas.microsoft.com/office/powerpoint/2010/main" val="4237276937"/>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3"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1" y="5538737"/>
            <a:ext cx="3061130" cy="1170432"/>
          </a:xfrm>
          <a:prstGeom prst="rect">
            <a:avLst/>
          </a:prstGeom>
        </p:spPr>
      </p:pic>
    </p:spTree>
    <p:extLst>
      <p:ext uri="{BB962C8B-B14F-4D97-AF65-F5344CB8AC3E}">
        <p14:creationId xmlns:p14="http://schemas.microsoft.com/office/powerpoint/2010/main" val="3880525738"/>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Header &amp; Contents - Title &amp; Contents">
    <p:spTree>
      <p:nvGrpSpPr>
        <p:cNvPr id="1" name=""/>
        <p:cNvGrpSpPr/>
        <p:nvPr/>
      </p:nvGrpSpPr>
      <p:grpSpPr>
        <a:xfrm>
          <a:off x="0" y="0"/>
          <a:ext cx="0" cy="0"/>
          <a:chOff x="0" y="0"/>
          <a:chExt cx="0" cy="0"/>
        </a:xfrm>
      </p:grpSpPr>
      <p:grpSp>
        <p:nvGrpSpPr>
          <p:cNvPr id="8" name="図形グループ 7"/>
          <p:cNvGrpSpPr/>
          <p:nvPr userDrawn="1"/>
        </p:nvGrpSpPr>
        <p:grpSpPr>
          <a:xfrm>
            <a:off x="234831" y="192168"/>
            <a:ext cx="11750400" cy="725636"/>
            <a:chOff x="183785" y="207286"/>
            <a:chExt cx="9547200" cy="725636"/>
          </a:xfrm>
        </p:grpSpPr>
        <p:grpSp>
          <p:nvGrpSpPr>
            <p:cNvPr id="9" name="図形グループ 8"/>
            <p:cNvGrpSpPr/>
            <p:nvPr userDrawn="1"/>
          </p:nvGrpSpPr>
          <p:grpSpPr>
            <a:xfrm>
              <a:off x="183785" y="207286"/>
              <a:ext cx="9547200" cy="725636"/>
              <a:chOff x="142220" y="234996"/>
              <a:chExt cx="9547200" cy="725636"/>
            </a:xfrm>
          </p:grpSpPr>
          <p:sp>
            <p:nvSpPr>
              <p:cNvPr id="11" name="正方形/長方形 10"/>
              <p:cNvSpPr/>
              <p:nvPr userDrawn="1"/>
            </p:nvSpPr>
            <p:spPr>
              <a:xfrm>
                <a:off x="142220" y="234996"/>
                <a:ext cx="9547200" cy="679204"/>
              </a:xfrm>
              <a:prstGeom prst="rect">
                <a:avLst/>
              </a:prstGeom>
              <a:gradFill flip="none" rotWithShape="1">
                <a:gsLst>
                  <a:gs pos="0">
                    <a:srgbClr val="281EC8"/>
                  </a:gs>
                  <a:gs pos="70000">
                    <a:srgbClr val="281E64">
                      <a:lumMod val="80000"/>
                    </a:srgb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sp>
            <p:nvSpPr>
              <p:cNvPr id="12" name="正方形/長方形 11"/>
              <p:cNvSpPr/>
              <p:nvPr userDrawn="1"/>
            </p:nvSpPr>
            <p:spPr>
              <a:xfrm>
                <a:off x="142220" y="914913"/>
                <a:ext cx="9547200" cy="45719"/>
              </a:xfrm>
              <a:prstGeom prst="rect">
                <a:avLst/>
              </a:prstGeom>
              <a:solidFill>
                <a:srgbClr val="E6003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grpSp>
        <p:pic>
          <p:nvPicPr>
            <p:cNvPr id="10" name="図 9" descr="名称未設定-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1784" y="450439"/>
              <a:ext cx="649547" cy="222733"/>
            </a:xfrm>
            <a:prstGeom prst="rect">
              <a:avLst/>
            </a:prstGeom>
          </p:spPr>
        </p:pic>
      </p:grpSp>
      <p:sp>
        <p:nvSpPr>
          <p:cNvPr id="3" name="Content Placeholder 2"/>
          <p:cNvSpPr>
            <a:spLocks noGrp="1"/>
          </p:cNvSpPr>
          <p:nvPr>
            <p:ph idx="1"/>
          </p:nvPr>
        </p:nvSpPr>
        <p:spPr>
          <a:xfrm>
            <a:off x="5183192" y="1149927"/>
            <a:ext cx="6793409" cy="5220000"/>
          </a:xfrm>
        </p:spPr>
        <p:txBody>
          <a:bodyPr/>
          <a:lstStyle>
            <a:lvl1pPr>
              <a:defRPr sz="2517" b="0" i="0">
                <a:latin typeface="Meiryo UI" panose="020B0604030504040204" pitchFamily="50" charset="-128"/>
                <a:ea typeface="Meiryo UI" panose="020B0604030504040204" pitchFamily="50" charset="-128"/>
                <a:cs typeface="Meiryo UI" panose="020B0604030504040204" pitchFamily="50" charset="-128"/>
              </a:defRPr>
            </a:lvl1pPr>
            <a:lvl2pPr>
              <a:defRPr sz="2203" b="0" i="0">
                <a:latin typeface="Meiryo UI" panose="020B0604030504040204" pitchFamily="50" charset="-128"/>
                <a:ea typeface="Meiryo UI" panose="020B0604030504040204" pitchFamily="50" charset="-128"/>
                <a:cs typeface="Meiryo UI" panose="020B0604030504040204" pitchFamily="50" charset="-128"/>
              </a:defRPr>
            </a:lvl2pPr>
            <a:lvl3pPr>
              <a:defRPr sz="1888" b="0" i="0">
                <a:latin typeface="Meiryo UI" panose="020B0604030504040204" pitchFamily="50" charset="-128"/>
                <a:ea typeface="Meiryo UI" panose="020B0604030504040204" pitchFamily="50" charset="-128"/>
                <a:cs typeface="Meiryo UI" panose="020B0604030504040204" pitchFamily="50" charset="-128"/>
              </a:defRPr>
            </a:lvl3pPr>
            <a:lvl4pPr>
              <a:defRPr sz="1573" b="0" i="0">
                <a:latin typeface="Meiryo UI" panose="020B0604030504040204" pitchFamily="50" charset="-128"/>
                <a:ea typeface="Meiryo UI" panose="020B0604030504040204" pitchFamily="50" charset="-128"/>
                <a:cs typeface="Meiryo UI" panose="020B0604030504040204" pitchFamily="50" charset="-128"/>
              </a:defRPr>
            </a:lvl4pPr>
            <a:lvl5pPr>
              <a:defRPr sz="1573" b="0" i="0">
                <a:latin typeface="Meiryo UI" panose="020B0604030504040204" pitchFamily="50" charset="-128"/>
                <a:ea typeface="Meiryo UI" panose="020B0604030504040204" pitchFamily="50" charset="-128"/>
                <a:cs typeface="Meiryo UI" panose="020B0604030504040204" pitchFamily="50" charset="-128"/>
              </a:defRPr>
            </a:lvl5pPr>
            <a:lvl6pPr>
              <a:defRPr sz="1573"/>
            </a:lvl6pPr>
            <a:lvl7pPr>
              <a:defRPr sz="1573"/>
            </a:lvl7pPr>
            <a:lvl8pPr>
              <a:defRPr sz="1573"/>
            </a:lvl8pPr>
            <a:lvl9pPr>
              <a:defRPr sz="1573"/>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226198" y="1149927"/>
            <a:ext cx="4545829" cy="5220000"/>
          </a:xfrm>
        </p:spPr>
        <p:txBody>
          <a:bodyPr>
            <a:normAutofit/>
          </a:bodyPr>
          <a:lstStyle>
            <a:lvl1pPr marL="0" indent="0">
              <a:buNone/>
              <a:defRPr sz="1573"/>
            </a:lvl1pPr>
            <a:lvl2pPr marL="359627" indent="0">
              <a:buNone/>
              <a:defRPr sz="1101"/>
            </a:lvl2pPr>
            <a:lvl3pPr marL="719255" indent="0">
              <a:buNone/>
              <a:defRPr sz="944"/>
            </a:lvl3pPr>
            <a:lvl4pPr marL="1078881" indent="0">
              <a:buNone/>
              <a:defRPr sz="786"/>
            </a:lvl4pPr>
            <a:lvl5pPr marL="1438508" indent="0">
              <a:buNone/>
              <a:defRPr sz="786"/>
            </a:lvl5pPr>
            <a:lvl6pPr marL="1798136" indent="0">
              <a:buNone/>
              <a:defRPr sz="786"/>
            </a:lvl6pPr>
            <a:lvl7pPr marL="2157763" indent="0">
              <a:buNone/>
              <a:defRPr sz="786"/>
            </a:lvl7pPr>
            <a:lvl8pPr marL="2517390" indent="0">
              <a:buNone/>
              <a:defRPr sz="786"/>
            </a:lvl8pPr>
            <a:lvl9pPr marL="2877017" indent="0">
              <a:buNone/>
              <a:defRPr sz="786"/>
            </a:lvl9pPr>
          </a:lstStyle>
          <a:p>
            <a:pPr lvl="0"/>
            <a:r>
              <a:rPr lang="ja-JP" altLang="en-US"/>
              <a:t>マスター テキストの書式設定</a:t>
            </a:r>
          </a:p>
        </p:txBody>
      </p:sp>
      <p:sp>
        <p:nvSpPr>
          <p:cNvPr id="14" name="Title 1"/>
          <p:cNvSpPr>
            <a:spLocks noGrp="1"/>
          </p:cNvSpPr>
          <p:nvPr>
            <p:ph type="title" hasCustomPrompt="1"/>
          </p:nvPr>
        </p:nvSpPr>
        <p:spPr>
          <a:xfrm>
            <a:off x="226197" y="206732"/>
            <a:ext cx="10315771" cy="679917"/>
          </a:xfrm>
        </p:spPr>
        <p:txBody>
          <a:bodyPr/>
          <a:lstStyle>
            <a:lvl1pPr>
              <a:defRPr>
                <a:solidFill>
                  <a:schemeClr val="bg1"/>
                </a:solidFill>
              </a:defRPr>
            </a:lvl1pPr>
          </a:lstStyle>
          <a:p>
            <a:r>
              <a:rPr lang="ja-JP" altLang="en-US"/>
              <a:t>ヘッダータイトル</a:t>
            </a:r>
            <a:endParaRPr lang="en-US"/>
          </a:p>
        </p:txBody>
      </p:sp>
      <p:sp>
        <p:nvSpPr>
          <p:cNvPr id="21" name="Slide Number Placeholder 5"/>
          <p:cNvSpPr>
            <a:spLocks noGrp="1"/>
          </p:cNvSpPr>
          <p:nvPr>
            <p:ph type="sldNum" sz="quarter" idx="4"/>
          </p:nvPr>
        </p:nvSpPr>
        <p:spPr>
          <a:xfrm>
            <a:off x="11164023" y="6484877"/>
            <a:ext cx="778469" cy="375833"/>
          </a:xfrm>
          <a:prstGeom prst="rect">
            <a:avLst/>
          </a:prstGeom>
        </p:spPr>
        <p:txBody>
          <a:bodyPr vert="horz" lIns="91440" tIns="45720" rIns="91440" bIns="45720" rtlCol="0" anchor="ctr"/>
          <a:lstStyle>
            <a:lvl1pPr algn="r">
              <a:defRPr sz="944">
                <a:solidFill>
                  <a:srgbClr val="281E64"/>
                </a:solidFill>
                <a:latin typeface="Meiryo UI" panose="020B0604030504040204" pitchFamily="50" charset="-128"/>
                <a:ea typeface="Meiryo UI" panose="020B0604030504040204" pitchFamily="50" charset="-128"/>
              </a:defRPr>
            </a:lvl1pPr>
          </a:lstStyle>
          <a:p>
            <a:fld id="{35EE95E1-C791-3D47-8544-3405A1C8C8DB}" type="slidenum">
              <a:rPr lang="ja-JP" altLang="en-US" smtClean="0"/>
              <a:pPr/>
              <a:t>‹#›</a:t>
            </a:fld>
            <a:endParaRPr lang="ja-JP" altLang="en-US"/>
          </a:p>
        </p:txBody>
      </p:sp>
      <p:sp>
        <p:nvSpPr>
          <p:cNvPr id="18" name="正方形/長方形 17"/>
          <p:cNvSpPr/>
          <p:nvPr userDrawn="1"/>
        </p:nvSpPr>
        <p:spPr>
          <a:xfrm>
            <a:off x="226197" y="6473439"/>
            <a:ext cx="11750400" cy="22860"/>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sp>
        <p:nvSpPr>
          <p:cNvPr id="15" name="Footer Placeholder 4">
            <a:extLst>
              <a:ext uri="{FF2B5EF4-FFF2-40B4-BE49-F238E27FC236}">
                <a16:creationId xmlns:a16="http://schemas.microsoft.com/office/drawing/2014/main" id="{2E47C57E-3898-4F77-84E0-3DD35F8D87F0}"/>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7924023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5" name="テキスト ボックス 4"/>
          <p:cNvSpPr txBox="1"/>
          <p:nvPr userDrawn="1"/>
        </p:nvSpPr>
        <p:spPr>
          <a:xfrm>
            <a:off x="1118472" y="7182357"/>
            <a:ext cx="184731" cy="546945"/>
          </a:xfrm>
          <a:prstGeom prst="rect">
            <a:avLst/>
          </a:prstGeom>
          <a:noFill/>
        </p:spPr>
        <p:txBody>
          <a:bodyPr wrap="none" rtlCol="0">
            <a:spAutoFit/>
          </a:bodyPr>
          <a:lstStyle/>
          <a:p>
            <a:endParaRPr lang="ja-JP" altLang="en-US" sz="2954" b="1">
              <a:solidFill>
                <a:srgbClr val="FFFFFF"/>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7"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6" y="3125316"/>
            <a:ext cx="8123737"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2"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49" y="4874768"/>
            <a:ext cx="2177679" cy="259080"/>
          </a:xfrm>
          <a:prstGeom prst="rect">
            <a:avLst/>
          </a:prstGeom>
        </p:spPr>
      </p:pic>
      <p:sp>
        <p:nvSpPr>
          <p:cNvPr id="12" name="日付プレースホルダー 3"/>
          <p:cNvSpPr>
            <a:spLocks noGrp="1"/>
          </p:cNvSpPr>
          <p:nvPr>
            <p:ph type="dt" sz="half" idx="10"/>
          </p:nvPr>
        </p:nvSpPr>
        <p:spPr>
          <a:xfrm>
            <a:off x="478629"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solidFill>
                <a:srgbClr val="324650"/>
              </a:solidFill>
            </a:endParaRPr>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5" y="1555406"/>
            <a:ext cx="1773654" cy="1441094"/>
          </a:xfrm>
          <a:prstGeom prst="rect">
            <a:avLst/>
          </a:prstGeom>
        </p:spPr>
      </p:pic>
    </p:spTree>
    <p:extLst>
      <p:ext uri="{BB962C8B-B14F-4D97-AF65-F5344CB8AC3E}">
        <p14:creationId xmlns:p14="http://schemas.microsoft.com/office/powerpoint/2010/main" val="1032853784"/>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6" name="タイトル 1"/>
          <p:cNvSpPr>
            <a:spLocks noGrp="1"/>
          </p:cNvSpPr>
          <p:nvPr>
            <p:ph type="ctrTitle" hasCustomPrompt="1"/>
          </p:nvPr>
        </p:nvSpPr>
        <p:spPr bwMode="white">
          <a:xfrm>
            <a:off x="562708" y="1514286"/>
            <a:ext cx="8123737"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2263353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7"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
        <p:nvSpPr>
          <p:cNvPr id="7" name="Footer Placeholder 4">
            <a:extLst>
              <a:ext uri="{FF2B5EF4-FFF2-40B4-BE49-F238E27FC236}">
                <a16:creationId xmlns:a16="http://schemas.microsoft.com/office/drawing/2014/main" id="{926FA7B5-C401-4888-8F0C-8D88DC4FD78B}"/>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7081139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1" name="Footer Placeholder 4">
            <a:extLst>
              <a:ext uri="{FF2B5EF4-FFF2-40B4-BE49-F238E27FC236}">
                <a16:creationId xmlns:a16="http://schemas.microsoft.com/office/drawing/2014/main" id="{8CB00990-5A7E-4411-BA5D-666F3451DB9F}"/>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931061473"/>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1"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8"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Slide Number Placeholder 5"/>
          <p:cNvSpPr>
            <a:spLocks noGrp="1"/>
          </p:cNvSpPr>
          <p:nvPr userDrawn="1">
            <p:ph type="sldNum" sz="quarter" idx="4"/>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15"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2" name="Footer Placeholder 4">
            <a:extLst>
              <a:ext uri="{FF2B5EF4-FFF2-40B4-BE49-F238E27FC236}">
                <a16:creationId xmlns:a16="http://schemas.microsoft.com/office/drawing/2014/main" id="{3E18C3D5-D7E5-4D3F-8151-2D6A86199148}"/>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982839108"/>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097593" y="6499605"/>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0" y="6408529"/>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8759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5"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5"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5"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4" name="Slide Number Placeholder 5"/>
          <p:cNvSpPr>
            <a:spLocks noGrp="1"/>
          </p:cNvSpPr>
          <p:nvPr userDrawn="1">
            <p:ph type="sldNum" sz="quarter" idx="12"/>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33"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5"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5" name="Footer Placeholder 4">
            <a:extLst>
              <a:ext uri="{FF2B5EF4-FFF2-40B4-BE49-F238E27FC236}">
                <a16:creationId xmlns:a16="http://schemas.microsoft.com/office/drawing/2014/main" id="{ECC95716-CA0A-4ADD-99F2-D42AC6430F75}"/>
              </a:ext>
            </a:extLst>
          </p:cNvPr>
          <p:cNvSpPr>
            <a:spLocks noGrp="1"/>
          </p:cNvSpPr>
          <p:nvPr>
            <p:ph type="ftr" sz="quarter" idx="14"/>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1395362485"/>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5" y="1007390"/>
            <a:ext cx="6910034"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1"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1" name="Slide Number Placeholder 5"/>
          <p:cNvSpPr>
            <a:spLocks noGrp="1"/>
          </p:cNvSpPr>
          <p:nvPr userDrawn="1">
            <p:ph type="sldNum" sz="quarter" idx="4"/>
          </p:nvPr>
        </p:nvSpPr>
        <p:spPr>
          <a:xfrm>
            <a:off x="11164023" y="6537831"/>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25"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2" name="Footer Placeholder 4">
            <a:extLst>
              <a:ext uri="{FF2B5EF4-FFF2-40B4-BE49-F238E27FC236}">
                <a16:creationId xmlns:a16="http://schemas.microsoft.com/office/drawing/2014/main" id="{1B5D6447-79A8-4CCA-83B9-E4E361D62ABF}"/>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573934156"/>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6" y="3806201"/>
            <a:ext cx="1083951" cy="603691"/>
          </a:xfrm>
          <a:prstGeom prst="rect">
            <a:avLst/>
          </a:prstGeom>
          <a:noFill/>
        </p:spPr>
        <p:txBody>
          <a:bodyPr wrap="none" rtlCol="0">
            <a:spAutoFit/>
          </a:bodyPr>
          <a:lstStyle/>
          <a:p>
            <a:r>
              <a:rPr lang="en-US" altLang="ja-JP" sz="3323"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lang="ja-JP" altLang="en-US" sz="3323"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5" y="1295426"/>
            <a:ext cx="3651972" cy="1395658"/>
          </a:xfrm>
          <a:prstGeom prst="rect">
            <a:avLst/>
          </a:prstGeom>
        </p:spPr>
      </p:pic>
    </p:spTree>
    <p:extLst>
      <p:ext uri="{BB962C8B-B14F-4D97-AF65-F5344CB8AC3E}">
        <p14:creationId xmlns:p14="http://schemas.microsoft.com/office/powerpoint/2010/main" val="1664081436"/>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8" y="1295426"/>
            <a:ext cx="3651972" cy="1395658"/>
          </a:xfrm>
          <a:prstGeom prst="rect">
            <a:avLst/>
          </a:prstGeom>
        </p:spPr>
      </p:pic>
      <p:sp>
        <p:nvSpPr>
          <p:cNvPr id="11" name="Text Placeholder 13"/>
          <p:cNvSpPr>
            <a:spLocks noGrp="1"/>
          </p:cNvSpPr>
          <p:nvPr>
            <p:ph type="body" sz="quarter" idx="17" hasCustomPrompt="1"/>
          </p:nvPr>
        </p:nvSpPr>
        <p:spPr bwMode="black">
          <a:xfrm>
            <a:off x="2147817" y="4978748"/>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7" y="5230721"/>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3" y="5491776"/>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6"/>
            <a:ext cx="5908261" cy="532041"/>
          </a:xfrm>
        </p:spPr>
        <p:txBody>
          <a:bodyPr lIns="90000" anchor="t"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3" y="5749582"/>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3897313"/>
            <a:ext cx="1562377"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Tree>
    <p:extLst>
      <p:ext uri="{BB962C8B-B14F-4D97-AF65-F5344CB8AC3E}">
        <p14:creationId xmlns:p14="http://schemas.microsoft.com/office/powerpoint/2010/main" val="3210360816"/>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16" name="Text Placeholder 13"/>
          <p:cNvSpPr>
            <a:spLocks noGrp="1"/>
          </p:cNvSpPr>
          <p:nvPr>
            <p:ph type="body" sz="quarter" idx="17" hasCustomPrompt="1"/>
          </p:nvPr>
        </p:nvSpPr>
        <p:spPr bwMode="white">
          <a:xfrm>
            <a:off x="2147817" y="2638773"/>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7" y="2890746"/>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3" y="3151801"/>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1"/>
            <a:ext cx="5908261" cy="532041"/>
          </a:xfrm>
        </p:spPr>
        <p:txBody>
          <a:bodyPr lIns="90000" anchor="t"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3" y="3409607"/>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1"/>
            <a:ext cx="1562377"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89"/>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0" y="5538737"/>
            <a:ext cx="3061130" cy="1170432"/>
          </a:xfrm>
          <a:prstGeom prst="rect">
            <a:avLst/>
          </a:prstGeom>
        </p:spPr>
      </p:pic>
    </p:spTree>
    <p:extLst>
      <p:ext uri="{BB962C8B-B14F-4D97-AF65-F5344CB8AC3E}">
        <p14:creationId xmlns:p14="http://schemas.microsoft.com/office/powerpoint/2010/main" val="3325960850"/>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2"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30" cy="1170432"/>
          </a:xfrm>
          <a:prstGeom prst="rect">
            <a:avLst/>
          </a:prstGeom>
        </p:spPr>
      </p:pic>
    </p:spTree>
    <p:extLst>
      <p:ext uri="{BB962C8B-B14F-4D97-AF65-F5344CB8AC3E}">
        <p14:creationId xmlns:p14="http://schemas.microsoft.com/office/powerpoint/2010/main" val="2584906531"/>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Header &amp; Contents - Title &amp; Contents">
    <p:spTree>
      <p:nvGrpSpPr>
        <p:cNvPr id="1" name=""/>
        <p:cNvGrpSpPr/>
        <p:nvPr/>
      </p:nvGrpSpPr>
      <p:grpSpPr>
        <a:xfrm>
          <a:off x="0" y="0"/>
          <a:ext cx="0" cy="0"/>
          <a:chOff x="0" y="0"/>
          <a:chExt cx="0" cy="0"/>
        </a:xfrm>
      </p:grpSpPr>
      <p:grpSp>
        <p:nvGrpSpPr>
          <p:cNvPr id="8" name="図形グループ 7"/>
          <p:cNvGrpSpPr/>
          <p:nvPr userDrawn="1"/>
        </p:nvGrpSpPr>
        <p:grpSpPr>
          <a:xfrm>
            <a:off x="234831" y="192168"/>
            <a:ext cx="11750400" cy="725636"/>
            <a:chOff x="183785" y="207286"/>
            <a:chExt cx="9547200" cy="725636"/>
          </a:xfrm>
        </p:grpSpPr>
        <p:grpSp>
          <p:nvGrpSpPr>
            <p:cNvPr id="9" name="図形グループ 8"/>
            <p:cNvGrpSpPr/>
            <p:nvPr userDrawn="1"/>
          </p:nvGrpSpPr>
          <p:grpSpPr>
            <a:xfrm>
              <a:off x="183785" y="207286"/>
              <a:ext cx="9547200" cy="725636"/>
              <a:chOff x="142220" y="234996"/>
              <a:chExt cx="9547200" cy="725636"/>
            </a:xfrm>
          </p:grpSpPr>
          <p:sp>
            <p:nvSpPr>
              <p:cNvPr id="11" name="正方形/長方形 10"/>
              <p:cNvSpPr/>
              <p:nvPr userDrawn="1"/>
            </p:nvSpPr>
            <p:spPr>
              <a:xfrm>
                <a:off x="142220" y="234996"/>
                <a:ext cx="9547200" cy="679204"/>
              </a:xfrm>
              <a:prstGeom prst="rect">
                <a:avLst/>
              </a:prstGeom>
              <a:gradFill flip="none" rotWithShape="1">
                <a:gsLst>
                  <a:gs pos="0">
                    <a:srgbClr val="281EC8"/>
                  </a:gs>
                  <a:gs pos="70000">
                    <a:srgbClr val="281E64">
                      <a:lumMod val="80000"/>
                    </a:srgb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sp>
            <p:nvSpPr>
              <p:cNvPr id="12" name="正方形/長方形 11"/>
              <p:cNvSpPr/>
              <p:nvPr userDrawn="1"/>
            </p:nvSpPr>
            <p:spPr>
              <a:xfrm>
                <a:off x="142220" y="914913"/>
                <a:ext cx="9547200" cy="45719"/>
              </a:xfrm>
              <a:prstGeom prst="rect">
                <a:avLst/>
              </a:prstGeom>
              <a:solidFill>
                <a:srgbClr val="E6003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grpSp>
        <p:pic>
          <p:nvPicPr>
            <p:cNvPr id="10" name="図 9" descr="名称未設定-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1784" y="450439"/>
              <a:ext cx="649547" cy="222733"/>
            </a:xfrm>
            <a:prstGeom prst="rect">
              <a:avLst/>
            </a:prstGeom>
          </p:spPr>
        </p:pic>
      </p:grpSp>
      <p:sp>
        <p:nvSpPr>
          <p:cNvPr id="3" name="Content Placeholder 2"/>
          <p:cNvSpPr>
            <a:spLocks noGrp="1"/>
          </p:cNvSpPr>
          <p:nvPr>
            <p:ph idx="1"/>
          </p:nvPr>
        </p:nvSpPr>
        <p:spPr>
          <a:xfrm>
            <a:off x="5183191" y="1149927"/>
            <a:ext cx="6793409" cy="5220000"/>
          </a:xfrm>
        </p:spPr>
        <p:txBody>
          <a:bodyPr/>
          <a:lstStyle>
            <a:lvl1pPr>
              <a:defRPr sz="2727" b="0" i="0">
                <a:latin typeface="Meiryo UI" panose="020B0604030504040204" pitchFamily="50" charset="-128"/>
                <a:ea typeface="Meiryo UI" panose="020B0604030504040204" pitchFamily="50" charset="-128"/>
                <a:cs typeface="Meiryo UI" panose="020B0604030504040204" pitchFamily="50" charset="-128"/>
              </a:defRPr>
            </a:lvl1pPr>
            <a:lvl2pPr>
              <a:defRPr sz="2386" b="0" i="0">
                <a:latin typeface="Meiryo UI" panose="020B0604030504040204" pitchFamily="50" charset="-128"/>
                <a:ea typeface="Meiryo UI" panose="020B0604030504040204" pitchFamily="50" charset="-128"/>
                <a:cs typeface="Meiryo UI" panose="020B0604030504040204" pitchFamily="50" charset="-128"/>
              </a:defRPr>
            </a:lvl2pPr>
            <a:lvl3pPr>
              <a:defRPr sz="2045" b="0" i="0">
                <a:latin typeface="Meiryo UI" panose="020B0604030504040204" pitchFamily="50" charset="-128"/>
                <a:ea typeface="Meiryo UI" panose="020B0604030504040204" pitchFamily="50" charset="-128"/>
                <a:cs typeface="Meiryo UI" panose="020B0604030504040204" pitchFamily="50" charset="-128"/>
              </a:defRPr>
            </a:lvl3pPr>
            <a:lvl4pPr>
              <a:defRPr sz="1704" b="0" i="0">
                <a:latin typeface="Meiryo UI" panose="020B0604030504040204" pitchFamily="50" charset="-128"/>
                <a:ea typeface="Meiryo UI" panose="020B0604030504040204" pitchFamily="50" charset="-128"/>
                <a:cs typeface="Meiryo UI" panose="020B0604030504040204" pitchFamily="50" charset="-128"/>
              </a:defRPr>
            </a:lvl4pPr>
            <a:lvl5pPr>
              <a:defRPr sz="1704" b="0" i="0">
                <a:latin typeface="Meiryo UI" panose="020B0604030504040204" pitchFamily="50" charset="-128"/>
                <a:ea typeface="Meiryo UI" panose="020B0604030504040204" pitchFamily="50" charset="-128"/>
                <a:cs typeface="Meiryo UI" panose="020B0604030504040204" pitchFamily="50" charset="-128"/>
              </a:defRPr>
            </a:lvl5pPr>
            <a:lvl6pPr>
              <a:defRPr sz="1704"/>
            </a:lvl6pPr>
            <a:lvl7pPr>
              <a:defRPr sz="1704"/>
            </a:lvl7pPr>
            <a:lvl8pPr>
              <a:defRPr sz="1704"/>
            </a:lvl8pPr>
            <a:lvl9pPr>
              <a:defRPr sz="170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226198" y="1149927"/>
            <a:ext cx="4545829" cy="5220000"/>
          </a:xfrm>
        </p:spPr>
        <p:txBody>
          <a:bodyPr>
            <a:normAutofit/>
          </a:bodyPr>
          <a:lstStyle>
            <a:lvl1pPr marL="0" indent="0">
              <a:buNone/>
              <a:defRPr sz="1704"/>
            </a:lvl1pPr>
            <a:lvl2pPr marL="389586" indent="0">
              <a:buNone/>
              <a:defRPr sz="1193"/>
            </a:lvl2pPr>
            <a:lvl3pPr marL="779173" indent="0">
              <a:buNone/>
              <a:defRPr sz="1023"/>
            </a:lvl3pPr>
            <a:lvl4pPr marL="1168759" indent="0">
              <a:buNone/>
              <a:defRPr sz="852"/>
            </a:lvl4pPr>
            <a:lvl5pPr marL="1558345" indent="0">
              <a:buNone/>
              <a:defRPr sz="852"/>
            </a:lvl5pPr>
            <a:lvl6pPr marL="1947932" indent="0">
              <a:buNone/>
              <a:defRPr sz="852"/>
            </a:lvl6pPr>
            <a:lvl7pPr marL="2337518" indent="0">
              <a:buNone/>
              <a:defRPr sz="852"/>
            </a:lvl7pPr>
            <a:lvl8pPr marL="2727104" indent="0">
              <a:buNone/>
              <a:defRPr sz="852"/>
            </a:lvl8pPr>
            <a:lvl9pPr marL="3116691" indent="0">
              <a:buNone/>
              <a:defRPr sz="852"/>
            </a:lvl9pPr>
          </a:lstStyle>
          <a:p>
            <a:pPr lvl="0"/>
            <a:r>
              <a:rPr lang="ja-JP" altLang="en-US"/>
              <a:t>マスター テキストの書式設定</a:t>
            </a:r>
          </a:p>
        </p:txBody>
      </p:sp>
      <p:sp>
        <p:nvSpPr>
          <p:cNvPr id="14" name="Title 1"/>
          <p:cNvSpPr>
            <a:spLocks noGrp="1"/>
          </p:cNvSpPr>
          <p:nvPr>
            <p:ph type="title" hasCustomPrompt="1"/>
          </p:nvPr>
        </p:nvSpPr>
        <p:spPr>
          <a:xfrm>
            <a:off x="226197" y="206730"/>
            <a:ext cx="10315771" cy="679917"/>
          </a:xfrm>
        </p:spPr>
        <p:txBody>
          <a:bodyPr/>
          <a:lstStyle>
            <a:lvl1pPr>
              <a:defRPr>
                <a:solidFill>
                  <a:schemeClr val="bg1"/>
                </a:solidFill>
              </a:defRPr>
            </a:lvl1pPr>
          </a:lstStyle>
          <a:p>
            <a:r>
              <a:rPr lang="ja-JP" altLang="en-US"/>
              <a:t>ヘッダータイトル</a:t>
            </a:r>
            <a:endParaRPr lang="en-US"/>
          </a:p>
        </p:txBody>
      </p:sp>
      <p:sp>
        <p:nvSpPr>
          <p:cNvPr id="21" name="Slide Number Placeholder 5"/>
          <p:cNvSpPr>
            <a:spLocks noGrp="1"/>
          </p:cNvSpPr>
          <p:nvPr>
            <p:ph type="sldNum" sz="quarter" idx="4"/>
          </p:nvPr>
        </p:nvSpPr>
        <p:spPr>
          <a:xfrm>
            <a:off x="11164023" y="6484875"/>
            <a:ext cx="778469" cy="375833"/>
          </a:xfrm>
          <a:prstGeom prst="rect">
            <a:avLst/>
          </a:prstGeom>
        </p:spPr>
        <p:txBody>
          <a:bodyPr vert="horz" lIns="91440" tIns="45720" rIns="91440" bIns="45720" rtlCol="0" anchor="ctr"/>
          <a:lstStyle>
            <a:lvl1pPr algn="r">
              <a:defRPr sz="1023">
                <a:solidFill>
                  <a:srgbClr val="281E64"/>
                </a:solidFill>
                <a:latin typeface="Meiryo UI" panose="020B0604030504040204" pitchFamily="50" charset="-128"/>
                <a:ea typeface="Meiryo UI" panose="020B0604030504040204" pitchFamily="50" charset="-128"/>
              </a:defRPr>
            </a:lvl1pPr>
          </a:lstStyle>
          <a:p>
            <a:fld id="{35EE95E1-C791-3D47-8544-3405A1C8C8DB}" type="slidenum">
              <a:rPr lang="ja-JP" altLang="en-US" smtClean="0"/>
              <a:pPr/>
              <a:t>‹#›</a:t>
            </a:fld>
            <a:endParaRPr lang="ja-JP" altLang="en-US"/>
          </a:p>
        </p:txBody>
      </p:sp>
      <p:sp>
        <p:nvSpPr>
          <p:cNvPr id="18" name="正方形/長方形 17"/>
          <p:cNvSpPr/>
          <p:nvPr userDrawn="1"/>
        </p:nvSpPr>
        <p:spPr>
          <a:xfrm>
            <a:off x="226197" y="6473439"/>
            <a:ext cx="11750400" cy="22860"/>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sp>
        <p:nvSpPr>
          <p:cNvPr id="15" name="Footer Placeholder 4">
            <a:extLst>
              <a:ext uri="{FF2B5EF4-FFF2-40B4-BE49-F238E27FC236}">
                <a16:creationId xmlns:a16="http://schemas.microsoft.com/office/drawing/2014/main" id="{2E47C57E-3898-4F77-84E0-3DD35F8D87F0}"/>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94682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231" y="227783"/>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215" dirty="0">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42156" y="350574"/>
            <a:ext cx="1426238" cy="429036"/>
          </a:xfrm>
          <a:prstGeom prst="rect">
            <a:avLst/>
          </a:prstGeom>
        </p:spPr>
      </p:pic>
      <p:sp>
        <p:nvSpPr>
          <p:cNvPr id="2" name="Title 1"/>
          <p:cNvSpPr>
            <a:spLocks noGrp="1"/>
          </p:cNvSpPr>
          <p:nvPr userDrawn="1">
            <p:ph type="title" hasCustomPrompt="1"/>
          </p:nvPr>
        </p:nvSpPr>
        <p:spPr bwMode="white">
          <a:xfrm>
            <a:off x="225231" y="227783"/>
            <a:ext cx="9910804" cy="648000"/>
          </a:xfrm>
        </p:spPr>
        <p:txBody>
          <a:bodyPr anchor="ctr" anchorCtr="0">
            <a:noAutofit/>
          </a:bodyPr>
          <a:lstStyle>
            <a:lvl1pPr algn="l">
              <a:defRPr sz="344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ヘッダータイトル</a:t>
            </a:r>
            <a:endParaRPr lang="en-US" dirty="0"/>
          </a:p>
        </p:txBody>
      </p:sp>
      <p:sp>
        <p:nvSpPr>
          <p:cNvPr id="7" name="Slide Number Placeholder 5">
            <a:extLst>
              <a:ext uri="{FF2B5EF4-FFF2-40B4-BE49-F238E27FC236}">
                <a16:creationId xmlns:a16="http://schemas.microsoft.com/office/drawing/2014/main" id="{7DAC5DDC-B717-44CE-B699-125909791A45}"/>
              </a:ext>
            </a:extLst>
          </p:cNvPr>
          <p:cNvSpPr>
            <a:spLocks noGrp="1"/>
          </p:cNvSpPr>
          <p:nvPr>
            <p:ph type="sldNum" sz="quarter" idx="4"/>
          </p:nvPr>
        </p:nvSpPr>
        <p:spPr>
          <a:xfrm>
            <a:off x="11164023" y="6537828"/>
            <a:ext cx="778470" cy="372684"/>
          </a:xfrm>
          <a:prstGeom prst="rect">
            <a:avLst/>
          </a:prstGeom>
        </p:spPr>
        <p:txBody>
          <a:bodyPr vert="horz" lIns="91440" tIns="45720" rIns="91440" bIns="45720" rtlCol="0" anchor="ctr"/>
          <a:lstStyle>
            <a:lvl1pPr algn="r">
              <a:defRPr sz="1353"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dirty="0"/>
          </a:p>
        </p:txBody>
      </p:sp>
    </p:spTree>
    <p:extLst>
      <p:ext uri="{BB962C8B-B14F-4D97-AF65-F5344CB8AC3E}">
        <p14:creationId xmlns:p14="http://schemas.microsoft.com/office/powerpoint/2010/main" val="8822098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0"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19"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0"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1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437630"/>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911926496"/>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4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4"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3" name="Footer Placeholder 4"/>
          <p:cNvSpPr>
            <a:spLocks noGrp="1"/>
          </p:cNvSpPr>
          <p:nvPr userDrawn="1">
            <p:ph type="ftr" sz="quarter" idx="11"/>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4" name="Slide Number Placeholder 5"/>
          <p:cNvSpPr>
            <a:spLocks noGrp="1"/>
          </p:cNvSpPr>
          <p:nvPr userDrawn="1">
            <p:ph type="sldNum" sz="quarter" idx="12"/>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33"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0" y="6422132"/>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4"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3651067556"/>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809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4" y="1007390"/>
            <a:ext cx="6910035"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0"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0" name="Footer Placeholder 4"/>
          <p:cNvSpPr>
            <a:spLocks noGrp="1"/>
          </p:cNvSpPr>
          <p:nvPr userDrawn="1">
            <p:ph type="ftr" sz="quarter" idx="3"/>
          </p:nvPr>
        </p:nvSpPr>
        <p:spPr>
          <a:xfrm>
            <a:off x="4382300" y="654853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30"/>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2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437629"/>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3827874104"/>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809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5" y="3806200"/>
            <a:ext cx="1083951" cy="603691"/>
          </a:xfrm>
          <a:prstGeom prst="rect">
            <a:avLst/>
          </a:prstGeom>
          <a:noFill/>
        </p:spPr>
        <p:txBody>
          <a:bodyPr wrap="none" rtlCol="0">
            <a:spAutoFit/>
          </a:bodyPr>
          <a:lstStyle/>
          <a:p>
            <a:r>
              <a:rPr kumimoji="1" lang="en-US" altLang="ja-JP" sz="3323" b="1" i="0" baseline="0">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kumimoji="1" lang="ja-JP" altLang="en-US" sz="3323" b="1" i="0" baseline="0">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5" y="1295426"/>
            <a:ext cx="3651972" cy="1395658"/>
          </a:xfrm>
          <a:prstGeom prst="rect">
            <a:avLst/>
          </a:prstGeom>
        </p:spPr>
      </p:pic>
      <p:sp>
        <p:nvSpPr>
          <p:cNvPr id="5" name="Slide Number Placeholder 5">
            <a:extLst>
              <a:ext uri="{FF2B5EF4-FFF2-40B4-BE49-F238E27FC236}">
                <a16:creationId xmlns:a16="http://schemas.microsoft.com/office/drawing/2014/main" id="{F636406B-B9EE-45EA-A0B1-1F35A74C626C}"/>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470060516"/>
      </p:ext>
    </p:extLst>
  </p:cSld>
  <p:clrMapOvr>
    <a:masterClrMapping/>
  </p:clrMapOvr>
  <p:extLst>
    <p:ext uri="{DCECCB84-F9BA-43D5-87BE-67443E8EF086}">
      <p15:sldGuideLst xmlns:p15="http://schemas.microsoft.com/office/powerpoint/2012/main">
        <p15:guide id="1" orient="horz" pos="2455" userDrawn="1">
          <p15:clr>
            <a:srgbClr val="FBAE40"/>
          </p15:clr>
        </p15:guide>
        <p15:guide id="2" pos="4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7" y="1295426"/>
            <a:ext cx="3651972" cy="1395658"/>
          </a:xfrm>
          <a:prstGeom prst="rect">
            <a:avLst/>
          </a:prstGeom>
        </p:spPr>
      </p:pic>
      <p:sp>
        <p:nvSpPr>
          <p:cNvPr id="11" name="Text Placeholder 13"/>
          <p:cNvSpPr>
            <a:spLocks noGrp="1"/>
          </p:cNvSpPr>
          <p:nvPr>
            <p:ph type="body" sz="quarter" idx="17" hasCustomPrompt="1"/>
          </p:nvPr>
        </p:nvSpPr>
        <p:spPr bwMode="black">
          <a:xfrm>
            <a:off x="2147816" y="4978748"/>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6" y="5230721"/>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2" y="5491776"/>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5"/>
            <a:ext cx="5908261" cy="532041"/>
          </a:xfrm>
        </p:spPr>
        <p:txBody>
          <a:bodyPr lIns="90000" anchor="t"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2" y="5749582"/>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3897313"/>
            <a:ext cx="1562376"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
        <p:nvSpPr>
          <p:cNvPr id="15" name="Slide Number Placeholder 5">
            <a:extLst>
              <a:ext uri="{FF2B5EF4-FFF2-40B4-BE49-F238E27FC236}">
                <a16:creationId xmlns:a16="http://schemas.microsoft.com/office/drawing/2014/main" id="{9C247E7A-7F73-4CB1-8E53-390B9F591DC5}"/>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414671829"/>
      </p:ext>
    </p:extLst>
  </p:cSld>
  <p:clrMapOvr>
    <a:masterClrMapping/>
  </p:clrMapOvr>
  <p:extLst>
    <p:ext uri="{DCECCB84-F9BA-43D5-87BE-67443E8EF086}">
      <p15:sldGuideLst xmlns:p15="http://schemas.microsoft.com/office/powerpoint/2012/main">
        <p15:guide id="1" orient="horz" pos="2455" userDrawn="1">
          <p15:clr>
            <a:srgbClr val="FBAE40"/>
          </p15:clr>
        </p15:guide>
        <p15:guide id="2" pos="4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1"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63682" y="1223513"/>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6" name="Slide Number Placeholder 5"/>
          <p:cNvSpPr>
            <a:spLocks noGrp="1"/>
          </p:cNvSpPr>
          <p:nvPr>
            <p:ph type="sldNum" sz="quarter" idx="4"/>
          </p:nvPr>
        </p:nvSpPr>
        <p:spPr>
          <a:xfrm>
            <a:off x="11413531" y="6492875"/>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7" name="テキスト ボックス 6">
            <a:extLst>
              <a:ext uri="{FF2B5EF4-FFF2-40B4-BE49-F238E27FC236}">
                <a16:creationId xmlns:a16="http://schemas.microsoft.com/office/drawing/2014/main" id="{13D114AF-1A85-4C3F-AE3C-D2B8D74BD613}"/>
              </a:ext>
            </a:extLst>
          </p:cNvPr>
          <p:cNvSpPr txBox="1"/>
          <p:nvPr userDrawn="1"/>
        </p:nvSpPr>
        <p:spPr>
          <a:xfrm>
            <a:off x="263682" y="6468626"/>
            <a:ext cx="4370313" cy="369332"/>
          </a:xfrm>
          <a:prstGeom prst="rect">
            <a:avLst/>
          </a:prstGeom>
          <a:noFill/>
        </p:spPr>
        <p:txBody>
          <a:bodyPr wrap="square" rtlCol="0">
            <a:spAutoFit/>
          </a:bodyPr>
          <a:lstStyle/>
          <a:p>
            <a:r>
              <a:rPr kumimoji="1" lang="en-US" altLang="ja-JP" sz="1800" b="1" i="0">
                <a:solidFill>
                  <a:srgbClr val="00519C"/>
                </a:solidFill>
                <a:latin typeface="Meiryo UI" panose="020B0604030504040204" pitchFamily="50" charset="-128"/>
                <a:ea typeface="Meiryo UI" panose="020B0604030504040204" pitchFamily="50" charset="-128"/>
                <a:cs typeface="Meiryo" charset="-128"/>
              </a:rPr>
              <a:t>STAY in FRONT </a:t>
            </a:r>
            <a:r>
              <a:rPr kumimoji="1" lang="en-US" altLang="ja-JP" sz="1800" b="1" i="0">
                <a:solidFill>
                  <a:srgbClr val="22A668"/>
                </a:solidFill>
                <a:latin typeface="Meiryo UI" panose="020B0604030504040204" pitchFamily="50" charset="-128"/>
                <a:ea typeface="Meiryo UI" panose="020B0604030504040204" pitchFamily="50" charset="-128"/>
                <a:cs typeface="Meiryo" charset="-128"/>
              </a:rPr>
              <a:t>with SDGs</a:t>
            </a:r>
            <a:endParaRPr kumimoji="1" lang="ja-JP" altLang="en-US" sz="1800" b="1" i="0">
              <a:solidFill>
                <a:srgbClr val="22A668"/>
              </a:solidFill>
              <a:latin typeface="Meiryo UI" panose="020B0604030504040204" pitchFamily="50" charset="-128"/>
              <a:ea typeface="Meiryo UI" panose="020B0604030504040204" pitchFamily="50" charset="-128"/>
              <a:cs typeface="Meiryo" charset="-128"/>
            </a:endParaRPr>
          </a:p>
        </p:txBody>
      </p:sp>
      <p:sp>
        <p:nvSpPr>
          <p:cNvPr id="8" name="テキスト ボックス 7">
            <a:extLst>
              <a:ext uri="{FF2B5EF4-FFF2-40B4-BE49-F238E27FC236}">
                <a16:creationId xmlns:a16="http://schemas.microsoft.com/office/drawing/2014/main" id="{010204CB-2F56-4970-9550-EA19371390BD}"/>
              </a:ext>
            </a:extLst>
          </p:cNvPr>
          <p:cNvSpPr txBox="1"/>
          <p:nvPr userDrawn="1"/>
        </p:nvSpPr>
        <p:spPr>
          <a:xfrm>
            <a:off x="5453072" y="6529920"/>
            <a:ext cx="1651090" cy="276999"/>
          </a:xfrm>
          <a:prstGeom prst="rect">
            <a:avLst/>
          </a:prstGeom>
          <a:noFill/>
          <a:ln>
            <a:solidFill>
              <a:srgbClr val="FF0000"/>
            </a:solidFill>
          </a:ln>
        </p:spPr>
        <p:txBody>
          <a:bodyPr wrap="square" rtlCol="0">
            <a:spAutoFit/>
          </a:bodyPr>
          <a:lstStyle/>
          <a:p>
            <a:pPr algn="ctr"/>
            <a:r>
              <a:rPr kumimoji="1" lang="en-US" altLang="ja-JP" sz="1200" b="1" i="0">
                <a:solidFill>
                  <a:srgbClr val="FF0000"/>
                </a:solidFill>
                <a:latin typeface="Meiryo UI" panose="020B0604030504040204" pitchFamily="50" charset="-128"/>
                <a:ea typeface="Meiryo UI" panose="020B0604030504040204" pitchFamily="50" charset="-128"/>
                <a:cs typeface="Arial" panose="020B0604020202020204" pitchFamily="34" charset="0"/>
              </a:rPr>
              <a:t>Internal Use Only</a:t>
            </a:r>
            <a:endParaRPr kumimoji="1" lang="ja-JP" altLang="en-US" sz="1200" b="1" i="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1949664043"/>
      </p:ext>
    </p:extLst>
  </p:cSld>
  <p:clrMap bg1="lt1" tx1="dk1" bg2="lt2" tx2="dk2" accent1="accent1" accent2="accent2" accent3="accent3" accent4="accent4" accent5="accent5" accent6="accent6" hlink="hlink" folHlink="folHlink"/>
  <p:sldLayoutIdLst>
    <p:sldLayoutId id="2147483823" r:id="rId1"/>
    <p:sldLayoutId id="2147483674" r:id="rId2"/>
    <p:sldLayoutId id="2147483675" r:id="rId3"/>
    <p:sldLayoutId id="2147483825"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1"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2"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2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en-US" altLang="ja-JP"/>
              <a:t>©AGC Inc.</a:t>
            </a:r>
            <a:endParaRPr kumimoji="1" lang="ja-JP" altLang="en-US"/>
          </a:p>
        </p:txBody>
      </p:sp>
      <p:sp>
        <p:nvSpPr>
          <p:cNvPr id="6" name="Slide Number Placeholder 5"/>
          <p:cNvSpPr>
            <a:spLocks noGrp="1"/>
          </p:cNvSpPr>
          <p:nvPr>
            <p:ph type="sldNum" sz="quarter" idx="4"/>
          </p:nvPr>
        </p:nvSpPr>
        <p:spPr>
          <a:xfrm>
            <a:off x="11164023" y="6537829"/>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4" name="テキスト ボックス 3"/>
          <p:cNvSpPr txBox="1"/>
          <p:nvPr userDrawn="1"/>
        </p:nvSpPr>
        <p:spPr>
          <a:xfrm>
            <a:off x="10662881" y="21524"/>
            <a:ext cx="1099981" cy="184666"/>
          </a:xfrm>
          <a:prstGeom prst="rect">
            <a:avLst/>
          </a:prstGeom>
          <a:noFill/>
        </p:spPr>
        <p:txBody>
          <a:bodyPr wrap="none" rtlCol="0">
            <a:spAutoFit/>
          </a:bodyPr>
          <a:lstStyle/>
          <a:p>
            <a:r>
              <a:rPr kumimoji="1" lang="en-US" altLang="ja-JP" sz="600" b="1" i="0">
                <a:solidFill>
                  <a:srgbClr val="324650"/>
                </a:solidFill>
                <a:latin typeface="Meiryo" charset="-128"/>
                <a:ea typeface="Meiryo" charset="-128"/>
                <a:cs typeface="Meiryo" charset="-128"/>
              </a:rPr>
              <a:t>AGC Internal</a:t>
            </a:r>
            <a:r>
              <a:rPr kumimoji="1" lang="en-US" altLang="ja-JP" sz="600" b="1" i="0" baseline="0">
                <a:solidFill>
                  <a:srgbClr val="324650"/>
                </a:solidFill>
                <a:latin typeface="Meiryo" charset="-128"/>
                <a:ea typeface="Meiryo" charset="-128"/>
                <a:cs typeface="Meiryo" charset="-128"/>
              </a:rPr>
              <a:t> Use Only</a:t>
            </a:r>
            <a:endParaRPr kumimoji="1" lang="ja-JP" altLang="en-US" sz="600" b="1" i="0">
              <a:solidFill>
                <a:srgbClr val="324650"/>
              </a:solidFill>
              <a:latin typeface="Meiryo" charset="-128"/>
              <a:ea typeface="Meiryo" charset="-128"/>
              <a:cs typeface="Meiryo" charset="-128"/>
            </a:endParaRPr>
          </a:p>
        </p:txBody>
      </p:sp>
    </p:spTree>
    <p:extLst>
      <p:ext uri="{BB962C8B-B14F-4D97-AF65-F5344CB8AC3E}">
        <p14:creationId xmlns:p14="http://schemas.microsoft.com/office/powerpoint/2010/main" val="18234941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2"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4"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32"/>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6" name="Slide Number Placeholder 5"/>
          <p:cNvSpPr>
            <a:spLocks noGrp="1"/>
          </p:cNvSpPr>
          <p:nvPr>
            <p:ph type="sldNum" sz="quarter" idx="4"/>
          </p:nvPr>
        </p:nvSpPr>
        <p:spPr>
          <a:xfrm>
            <a:off x="11164023" y="6537832"/>
            <a:ext cx="778469" cy="36512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67029522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hdr="0" dt="0"/>
  <p:txStyles>
    <p:titleStyle>
      <a:lvl1pPr algn="l" defTabSz="779173" rtl="0" eaLnBrk="1" latinLnBrk="0" hangingPunct="1">
        <a:lnSpc>
          <a:spcPct val="90000"/>
        </a:lnSpc>
        <a:spcBef>
          <a:spcPct val="0"/>
        </a:spcBef>
        <a:buNone/>
        <a:defRPr kumimoji="1" sz="2386"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194793" indent="-194793" algn="l" defTabSz="779173" rtl="0" eaLnBrk="1" latinLnBrk="0" hangingPunct="1">
        <a:lnSpc>
          <a:spcPct val="90000"/>
        </a:lnSpc>
        <a:spcBef>
          <a:spcPts val="852"/>
        </a:spcBef>
        <a:buFont typeface="Arial" panose="020B0604020202020204" pitchFamily="34" charset="0"/>
        <a:buChar char="•"/>
        <a:defRPr kumimoji="1" sz="204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584380" indent="-194793" algn="l" defTabSz="779173" rtl="0" eaLnBrk="1" latinLnBrk="0" hangingPunct="1">
        <a:lnSpc>
          <a:spcPct val="90000"/>
        </a:lnSpc>
        <a:spcBef>
          <a:spcPts val="426"/>
        </a:spcBef>
        <a:buFont typeface="Arial" panose="020B0604020202020204" pitchFamily="34" charset="0"/>
        <a:buChar char="•"/>
        <a:defRPr kumimoji="1" sz="1704"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973966" indent="-194793" algn="l" defTabSz="779173" rtl="0" eaLnBrk="1" latinLnBrk="0" hangingPunct="1">
        <a:lnSpc>
          <a:spcPct val="90000"/>
        </a:lnSpc>
        <a:spcBef>
          <a:spcPts val="426"/>
        </a:spcBef>
        <a:buFont typeface="Arial" panose="020B0604020202020204" pitchFamily="34" charset="0"/>
        <a:buChar char="•"/>
        <a:defRPr kumimoji="1" sz="1534"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363553" indent="-194793" algn="l" defTabSz="779173" rtl="0" eaLnBrk="1" latinLnBrk="0" hangingPunct="1">
        <a:lnSpc>
          <a:spcPct val="90000"/>
        </a:lnSpc>
        <a:spcBef>
          <a:spcPts val="426"/>
        </a:spcBef>
        <a:buFont typeface="Arial" panose="020B0604020202020204" pitchFamily="34" charset="0"/>
        <a:buChar char="•"/>
        <a:defRPr kumimoji="1" sz="1363"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753139" indent="-194793" algn="l" defTabSz="779173" rtl="0" eaLnBrk="1" latinLnBrk="0" hangingPunct="1">
        <a:lnSpc>
          <a:spcPct val="90000"/>
        </a:lnSpc>
        <a:spcBef>
          <a:spcPts val="426"/>
        </a:spcBef>
        <a:buFont typeface="Arial" panose="020B0604020202020204" pitchFamily="34" charset="0"/>
        <a:buChar char="•"/>
        <a:defRPr kumimoji="1" sz="1193"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142725"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6pPr>
      <a:lvl7pPr marL="2532312"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7pPr>
      <a:lvl8pPr marL="2921898"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8pPr>
      <a:lvl9pPr marL="3311484"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9pPr>
    </p:bodyStyle>
    <p:otherStyle>
      <a:defPPr>
        <a:defRPr lang="en-US"/>
      </a:defPPr>
      <a:lvl1pPr marL="0" algn="l" defTabSz="779173" rtl="0" eaLnBrk="1" latinLnBrk="0" hangingPunct="1">
        <a:defRPr kumimoji="1" sz="1534" kern="1200">
          <a:solidFill>
            <a:schemeClr val="tx1"/>
          </a:solidFill>
          <a:latin typeface="+mn-lt"/>
          <a:ea typeface="+mn-ea"/>
          <a:cs typeface="+mn-cs"/>
        </a:defRPr>
      </a:lvl1pPr>
      <a:lvl2pPr marL="389586" algn="l" defTabSz="779173" rtl="0" eaLnBrk="1" latinLnBrk="0" hangingPunct="1">
        <a:defRPr kumimoji="1" sz="1534" kern="1200">
          <a:solidFill>
            <a:schemeClr val="tx1"/>
          </a:solidFill>
          <a:latin typeface="+mn-lt"/>
          <a:ea typeface="+mn-ea"/>
          <a:cs typeface="+mn-cs"/>
        </a:defRPr>
      </a:lvl2pPr>
      <a:lvl3pPr marL="779173" algn="l" defTabSz="779173" rtl="0" eaLnBrk="1" latinLnBrk="0" hangingPunct="1">
        <a:defRPr kumimoji="1" sz="1534" kern="1200">
          <a:solidFill>
            <a:schemeClr val="tx1"/>
          </a:solidFill>
          <a:latin typeface="+mn-lt"/>
          <a:ea typeface="+mn-ea"/>
          <a:cs typeface="+mn-cs"/>
        </a:defRPr>
      </a:lvl3pPr>
      <a:lvl4pPr marL="1168759" algn="l" defTabSz="779173" rtl="0" eaLnBrk="1" latinLnBrk="0" hangingPunct="1">
        <a:defRPr kumimoji="1" sz="1534" kern="1200">
          <a:solidFill>
            <a:schemeClr val="tx1"/>
          </a:solidFill>
          <a:latin typeface="+mn-lt"/>
          <a:ea typeface="+mn-ea"/>
          <a:cs typeface="+mn-cs"/>
        </a:defRPr>
      </a:lvl4pPr>
      <a:lvl5pPr marL="1558345" algn="l" defTabSz="779173" rtl="0" eaLnBrk="1" latinLnBrk="0" hangingPunct="1">
        <a:defRPr kumimoji="1" sz="1534" kern="1200">
          <a:solidFill>
            <a:schemeClr val="tx1"/>
          </a:solidFill>
          <a:latin typeface="+mn-lt"/>
          <a:ea typeface="+mn-ea"/>
          <a:cs typeface="+mn-cs"/>
        </a:defRPr>
      </a:lvl5pPr>
      <a:lvl6pPr marL="1947932" algn="l" defTabSz="779173" rtl="0" eaLnBrk="1" latinLnBrk="0" hangingPunct="1">
        <a:defRPr kumimoji="1" sz="1534" kern="1200">
          <a:solidFill>
            <a:schemeClr val="tx1"/>
          </a:solidFill>
          <a:latin typeface="+mn-lt"/>
          <a:ea typeface="+mn-ea"/>
          <a:cs typeface="+mn-cs"/>
        </a:defRPr>
      </a:lvl6pPr>
      <a:lvl7pPr marL="2337518" algn="l" defTabSz="779173" rtl="0" eaLnBrk="1" latinLnBrk="0" hangingPunct="1">
        <a:defRPr kumimoji="1" sz="1534" kern="1200">
          <a:solidFill>
            <a:schemeClr val="tx1"/>
          </a:solidFill>
          <a:latin typeface="+mn-lt"/>
          <a:ea typeface="+mn-ea"/>
          <a:cs typeface="+mn-cs"/>
        </a:defRPr>
      </a:lvl7pPr>
      <a:lvl8pPr marL="2727104" algn="l" defTabSz="779173" rtl="0" eaLnBrk="1" latinLnBrk="0" hangingPunct="1">
        <a:defRPr kumimoji="1" sz="1534" kern="1200">
          <a:solidFill>
            <a:schemeClr val="tx1"/>
          </a:solidFill>
          <a:latin typeface="+mn-lt"/>
          <a:ea typeface="+mn-ea"/>
          <a:cs typeface="+mn-cs"/>
        </a:defRPr>
      </a:lvl8pPr>
      <a:lvl9pPr marL="3116691" algn="l" defTabSz="779173" rtl="0" eaLnBrk="1" latinLnBrk="0" hangingPunct="1">
        <a:defRPr kumimoji="1" sz="153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2"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2"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30"/>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6" name="Slide Number Placeholder 5"/>
          <p:cNvSpPr>
            <a:spLocks noGrp="1"/>
          </p:cNvSpPr>
          <p:nvPr>
            <p:ph type="sldNum" sz="quarter" idx="4"/>
          </p:nvPr>
        </p:nvSpPr>
        <p:spPr>
          <a:xfrm>
            <a:off x="11164023" y="6537830"/>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44024390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hf hdr="0" dt="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1" y="102206"/>
            <a:ext cx="10272941" cy="896400"/>
          </a:xfrm>
          <a:prstGeom prst="rect">
            <a:avLst/>
          </a:prstGeom>
        </p:spPr>
        <p:txBody>
          <a:bodyPr vert="horz" lIns="91440" tIns="45720" rIns="91440" bIns="45720" rtlCol="0" anchor="ctr">
            <a:noAutofit/>
          </a:bodyPr>
          <a:lstStyle/>
          <a:p>
            <a:r>
              <a:rPr lang="ja-JP" altLang="en-US" dirty="0"/>
              <a:t>ヘッダータイトル</a:t>
            </a:r>
            <a:endParaRPr lang="en-US" dirty="0"/>
          </a:p>
        </p:txBody>
      </p:sp>
      <p:sp>
        <p:nvSpPr>
          <p:cNvPr id="3" name="Text Placeholder 2"/>
          <p:cNvSpPr>
            <a:spLocks noGrp="1"/>
          </p:cNvSpPr>
          <p:nvPr>
            <p:ph type="body" idx="1"/>
          </p:nvPr>
        </p:nvSpPr>
        <p:spPr>
          <a:xfrm>
            <a:off x="238723" y="1130050"/>
            <a:ext cx="11697231" cy="5220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altLang="ja-JP" dirty="0"/>
          </a:p>
        </p:txBody>
      </p:sp>
      <p:sp>
        <p:nvSpPr>
          <p:cNvPr id="6" name="Slide Number Placeholder 5"/>
          <p:cNvSpPr>
            <a:spLocks noGrp="1"/>
          </p:cNvSpPr>
          <p:nvPr>
            <p:ph type="sldNum" sz="quarter" idx="4"/>
          </p:nvPr>
        </p:nvSpPr>
        <p:spPr>
          <a:xfrm>
            <a:off x="5706766" y="6537830"/>
            <a:ext cx="778470" cy="365125"/>
          </a:xfrm>
          <a:prstGeom prst="rect">
            <a:avLst/>
          </a:prstGeom>
        </p:spPr>
        <p:txBody>
          <a:bodyPr vert="horz" lIns="91440" tIns="45720" rIns="91440" bIns="45720" rtlCol="0" anchor="ctr"/>
          <a:lstStyle>
            <a:lvl1pPr algn="ctr">
              <a:defRPr sz="1353" b="1" i="0">
                <a:solidFill>
                  <a:srgbClr val="324650"/>
                </a:solidFill>
                <a:latin typeface="+mn-ea"/>
                <a:ea typeface="+mn-ea"/>
                <a:cs typeface="Meiryo UI" panose="020B0604030504040204" pitchFamily="50" charset="-128"/>
              </a:defRPr>
            </a:lvl1pPr>
          </a:lstStyle>
          <a:p>
            <a:fld id="{35EE95E1-C791-3D47-8544-3405A1C8C8DB}" type="slidenum">
              <a:rPr lang="ja-JP" altLang="en-US" smtClean="0"/>
              <a:pPr/>
              <a:t>‹#›</a:t>
            </a:fld>
            <a:endParaRPr lang="ja-JP" altLang="en-US" dirty="0"/>
          </a:p>
        </p:txBody>
      </p:sp>
      <p:sp>
        <p:nvSpPr>
          <p:cNvPr id="4" name="テキスト ボックス 3"/>
          <p:cNvSpPr txBox="1"/>
          <p:nvPr userDrawn="1"/>
        </p:nvSpPr>
        <p:spPr>
          <a:xfrm>
            <a:off x="10484037" y="0"/>
            <a:ext cx="1707964" cy="246221"/>
          </a:xfrm>
          <a:prstGeom prst="rect">
            <a:avLst/>
          </a:prstGeom>
          <a:noFill/>
        </p:spPr>
        <p:txBody>
          <a:bodyPr wrap="square" rtlCol="0">
            <a:spAutoFit/>
          </a:bodyPr>
          <a:lstStyle/>
          <a:p>
            <a:pPr algn="r"/>
            <a:r>
              <a:rPr kumimoji="1" lang="en-US" altLang="ja-JP" sz="1000" b="1" i="0" dirty="0">
                <a:solidFill>
                  <a:srgbClr val="FF0000"/>
                </a:solidFill>
                <a:latin typeface="+mn-ea"/>
                <a:ea typeface="+mn-ea"/>
                <a:cs typeface="Meiryo" charset="-128"/>
              </a:rPr>
              <a:t>AGC Internal</a:t>
            </a:r>
            <a:r>
              <a:rPr kumimoji="1" lang="en-US" altLang="ja-JP" sz="1000" b="1" i="0" baseline="0" dirty="0">
                <a:solidFill>
                  <a:srgbClr val="FF0000"/>
                </a:solidFill>
                <a:latin typeface="+mn-ea"/>
                <a:ea typeface="+mn-ea"/>
                <a:cs typeface="Meiryo" charset="-128"/>
              </a:rPr>
              <a:t> Use Only</a:t>
            </a:r>
            <a:endParaRPr kumimoji="1" lang="ja-JP" altLang="en-US" sz="1000" b="1" i="0" dirty="0">
              <a:solidFill>
                <a:srgbClr val="FF0000"/>
              </a:solidFill>
              <a:latin typeface="+mn-ea"/>
              <a:ea typeface="+mn-ea"/>
              <a:cs typeface="Meiryo" charset="-128"/>
            </a:endParaRPr>
          </a:p>
        </p:txBody>
      </p:sp>
    </p:spTree>
    <p:extLst>
      <p:ext uri="{BB962C8B-B14F-4D97-AF65-F5344CB8AC3E}">
        <p14:creationId xmlns:p14="http://schemas.microsoft.com/office/powerpoint/2010/main" val="3450499130"/>
      </p:ext>
    </p:extLst>
  </p:cSld>
  <p:clrMap bg1="lt1" tx1="dk1" bg2="lt2" tx2="dk2" accent1="accent1" accent2="accent2" accent3="accent3" accent4="accent4" accent5="accent5" accent6="accent6" hlink="hlink" folHlink="folHlink"/>
  <p:sldLayoutIdLst>
    <p:sldLayoutId id="2147483676" r:id="rId1"/>
  </p:sldLayoutIdLst>
  <p:hf hdr="0" ftr="0" dt="0"/>
  <p:txStyles>
    <p:titleStyle>
      <a:lvl1pPr algn="l" defTabSz="1125163" rtl="0" eaLnBrk="1" latinLnBrk="0" hangingPunct="1">
        <a:lnSpc>
          <a:spcPct val="90000"/>
        </a:lnSpc>
        <a:spcBef>
          <a:spcPct val="0"/>
        </a:spcBef>
        <a:buNone/>
        <a:defRPr kumimoji="1" sz="3446"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81291" indent="-281291" algn="l" defTabSz="1125163" rtl="0" eaLnBrk="1" latinLnBrk="0" hangingPunct="1">
        <a:lnSpc>
          <a:spcPct val="90000"/>
        </a:lnSpc>
        <a:spcBef>
          <a:spcPts val="1230"/>
        </a:spcBef>
        <a:buFont typeface="Arial" panose="020B0604020202020204" pitchFamily="34" charset="0"/>
        <a:buChar char="•"/>
        <a:defRPr kumimoji="1" sz="2953"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843872" indent="-281291" algn="l" defTabSz="1125163" rtl="0" eaLnBrk="1" latinLnBrk="0" hangingPunct="1">
        <a:lnSpc>
          <a:spcPct val="90000"/>
        </a:lnSpc>
        <a:spcBef>
          <a:spcPts val="616"/>
        </a:spcBef>
        <a:buFont typeface="Arial" panose="020B0604020202020204" pitchFamily="34" charset="0"/>
        <a:buChar char="•"/>
        <a:defRPr kumimoji="1" sz="2461"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406452" indent="-281291" algn="l" defTabSz="1125163" rtl="0" eaLnBrk="1" latinLnBrk="0" hangingPunct="1">
        <a:lnSpc>
          <a:spcPct val="90000"/>
        </a:lnSpc>
        <a:spcBef>
          <a:spcPts val="616"/>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969034" indent="-281291" algn="l" defTabSz="1125163" rtl="0" eaLnBrk="1" latinLnBrk="0" hangingPunct="1">
        <a:lnSpc>
          <a:spcPct val="90000"/>
        </a:lnSpc>
        <a:spcBef>
          <a:spcPts val="616"/>
        </a:spcBef>
        <a:buFont typeface="Arial" panose="020B0604020202020204" pitchFamily="34" charset="0"/>
        <a:buChar char="•"/>
        <a:defRPr kumimoji="1" sz="1969"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2531615" indent="-281291" algn="l" defTabSz="1125163" rtl="0" eaLnBrk="1" latinLnBrk="0" hangingPunct="1">
        <a:lnSpc>
          <a:spcPct val="90000"/>
        </a:lnSpc>
        <a:spcBef>
          <a:spcPts val="616"/>
        </a:spcBef>
        <a:buFont typeface="Arial" panose="020B0604020202020204" pitchFamily="34" charset="0"/>
        <a:buChar char="•"/>
        <a:defRPr kumimoji="1" sz="172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3094196"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6pPr>
      <a:lvl7pPr marL="3656778"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7pPr>
      <a:lvl8pPr marL="4219358"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8pPr>
      <a:lvl9pPr marL="4781939"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9pPr>
    </p:bodyStyle>
    <p:otherStyle>
      <a:defPPr>
        <a:defRPr lang="en-US"/>
      </a:defPPr>
      <a:lvl1pPr marL="0" algn="l" defTabSz="1125163" rtl="0" eaLnBrk="1" latinLnBrk="0" hangingPunct="1">
        <a:defRPr kumimoji="1" sz="2215" kern="1200">
          <a:solidFill>
            <a:schemeClr val="tx1"/>
          </a:solidFill>
          <a:latin typeface="+mn-lt"/>
          <a:ea typeface="+mn-ea"/>
          <a:cs typeface="+mn-cs"/>
        </a:defRPr>
      </a:lvl1pPr>
      <a:lvl2pPr marL="562581" algn="l" defTabSz="1125163" rtl="0" eaLnBrk="1" latinLnBrk="0" hangingPunct="1">
        <a:defRPr kumimoji="1" sz="2215" kern="1200">
          <a:solidFill>
            <a:schemeClr val="tx1"/>
          </a:solidFill>
          <a:latin typeface="+mn-lt"/>
          <a:ea typeface="+mn-ea"/>
          <a:cs typeface="+mn-cs"/>
        </a:defRPr>
      </a:lvl2pPr>
      <a:lvl3pPr marL="1125163" algn="l" defTabSz="1125163" rtl="0" eaLnBrk="1" latinLnBrk="0" hangingPunct="1">
        <a:defRPr kumimoji="1" sz="2215" kern="1200">
          <a:solidFill>
            <a:schemeClr val="tx1"/>
          </a:solidFill>
          <a:latin typeface="+mn-lt"/>
          <a:ea typeface="+mn-ea"/>
          <a:cs typeface="+mn-cs"/>
        </a:defRPr>
      </a:lvl3pPr>
      <a:lvl4pPr marL="1687743" algn="l" defTabSz="1125163" rtl="0" eaLnBrk="1" latinLnBrk="0" hangingPunct="1">
        <a:defRPr kumimoji="1" sz="2215" kern="1200">
          <a:solidFill>
            <a:schemeClr val="tx1"/>
          </a:solidFill>
          <a:latin typeface="+mn-lt"/>
          <a:ea typeface="+mn-ea"/>
          <a:cs typeface="+mn-cs"/>
        </a:defRPr>
      </a:lvl4pPr>
      <a:lvl5pPr marL="2250324" algn="l" defTabSz="1125163" rtl="0" eaLnBrk="1" latinLnBrk="0" hangingPunct="1">
        <a:defRPr kumimoji="1" sz="2215" kern="1200">
          <a:solidFill>
            <a:schemeClr val="tx1"/>
          </a:solidFill>
          <a:latin typeface="+mn-lt"/>
          <a:ea typeface="+mn-ea"/>
          <a:cs typeface="+mn-cs"/>
        </a:defRPr>
      </a:lvl5pPr>
      <a:lvl6pPr marL="2812906" algn="l" defTabSz="1125163" rtl="0" eaLnBrk="1" latinLnBrk="0" hangingPunct="1">
        <a:defRPr kumimoji="1" sz="2215" kern="1200">
          <a:solidFill>
            <a:schemeClr val="tx1"/>
          </a:solidFill>
          <a:latin typeface="+mn-lt"/>
          <a:ea typeface="+mn-ea"/>
          <a:cs typeface="+mn-cs"/>
        </a:defRPr>
      </a:lvl6pPr>
      <a:lvl7pPr marL="3375487" algn="l" defTabSz="1125163" rtl="0" eaLnBrk="1" latinLnBrk="0" hangingPunct="1">
        <a:defRPr kumimoji="1" sz="2215" kern="1200">
          <a:solidFill>
            <a:schemeClr val="tx1"/>
          </a:solidFill>
          <a:latin typeface="+mn-lt"/>
          <a:ea typeface="+mn-ea"/>
          <a:cs typeface="+mn-cs"/>
        </a:defRPr>
      </a:lvl7pPr>
      <a:lvl8pPr marL="3938067" algn="l" defTabSz="1125163" rtl="0" eaLnBrk="1" latinLnBrk="0" hangingPunct="1">
        <a:defRPr kumimoji="1" sz="2215" kern="1200">
          <a:solidFill>
            <a:schemeClr val="tx1"/>
          </a:solidFill>
          <a:latin typeface="+mn-lt"/>
          <a:ea typeface="+mn-ea"/>
          <a:cs typeface="+mn-cs"/>
        </a:defRPr>
      </a:lvl8pPr>
      <a:lvl9pPr marL="4500649" algn="l" defTabSz="1125163" rtl="0" eaLnBrk="1" latinLnBrk="0" hangingPunct="1">
        <a:defRPr kumimoji="1" sz="2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7.emf"/><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30.png"/><Relationship Id="rId4" Type="http://schemas.openxmlformats.org/officeDocument/2006/relationships/image" Target="../media/image28.jpe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emf"/><Relationship Id="rId10" Type="http://schemas.openxmlformats.org/officeDocument/2006/relationships/image" Target="../media/image38.png"/><Relationship Id="rId4" Type="http://schemas.openxmlformats.org/officeDocument/2006/relationships/image" Target="../media/image32.emf"/><Relationship Id="rId9" Type="http://schemas.openxmlformats.org/officeDocument/2006/relationships/image" Target="../media/image37.emf"/></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2">
            <a:extLst>
              <a:ext uri="{FF2B5EF4-FFF2-40B4-BE49-F238E27FC236}">
                <a16:creationId xmlns:a16="http://schemas.microsoft.com/office/drawing/2014/main" id="{94CF1FB1-ECE7-4439-A58A-5A3D68760016}"/>
              </a:ext>
            </a:extLst>
          </p:cNvPr>
          <p:cNvSpPr>
            <a:spLocks noGrp="1"/>
          </p:cNvSpPr>
          <p:nvPr>
            <p:ph type="sldNum" sz="quarter" idx="4"/>
          </p:nvPr>
        </p:nvSpPr>
        <p:spPr>
          <a:xfrm>
            <a:off x="11480318" y="6487437"/>
            <a:ext cx="583852" cy="372684"/>
          </a:xfrm>
        </p:spPr>
        <p:txBody>
          <a:bodyPr/>
          <a:lstStyle/>
          <a:p>
            <a:pPr marL="0" marR="0" lvl="0" indent="0" algn="r" defTabSz="844083" rtl="0" eaLnBrk="1" fontAlgn="auto" latinLnBrk="0" hangingPunct="1">
              <a:lnSpc>
                <a:spcPct val="100000"/>
              </a:lnSpc>
              <a:spcBef>
                <a:spcPts val="0"/>
              </a:spcBef>
              <a:spcAft>
                <a:spcPts val="0"/>
              </a:spcAft>
              <a:buClrTx/>
              <a:buSzTx/>
              <a:buFontTx/>
              <a:buNone/>
              <a:tabLst/>
              <a:defRPr/>
            </a:pPr>
            <a:fld id="{35EE95E1-C791-3D47-8544-3405A1C8C8DB}" type="slidenum">
              <a:rPr kumimoji="1" lang="ja-JP" altLang="en-US" sz="1015" b="0" i="0" u="none" strike="noStrike" kern="1200" cap="none" spc="0" normalizeH="0" baseline="0" noProof="0">
                <a:ln>
                  <a:noFill/>
                </a:ln>
                <a:solidFill>
                  <a:srgbClr val="324650"/>
                </a:solidFill>
                <a:effectLst/>
                <a:uLnTx/>
                <a:uFillTx/>
                <a:latin typeface="Meiryo UI" panose="020B0604030504040204" pitchFamily="50" charset="-128"/>
                <a:ea typeface="Meiryo UI" panose="020B0604030504040204" pitchFamily="50" charset="-128"/>
              </a:rPr>
              <a:pPr marL="0" marR="0" lvl="0" indent="0" algn="r" defTabSz="844083" rtl="0" eaLnBrk="1" fontAlgn="auto" latinLnBrk="0" hangingPunct="1">
                <a:lnSpc>
                  <a:spcPct val="100000"/>
                </a:lnSpc>
                <a:spcBef>
                  <a:spcPts val="0"/>
                </a:spcBef>
                <a:spcAft>
                  <a:spcPts val="0"/>
                </a:spcAft>
                <a:buClrTx/>
                <a:buSzTx/>
                <a:buFontTx/>
                <a:buNone/>
                <a:tabLst/>
                <a:defRPr/>
              </a:pPr>
              <a:t>1</a:t>
            </a:fld>
            <a:endParaRPr kumimoji="1" lang="ja-JP" altLang="en-US" sz="1015" b="0" i="0" u="none" strike="noStrike" kern="1200" cap="none" spc="0" normalizeH="0" baseline="0" noProof="0">
              <a:ln>
                <a:noFill/>
              </a:ln>
              <a:solidFill>
                <a:srgbClr val="324650"/>
              </a:solidFill>
              <a:effectLst/>
              <a:uLnTx/>
              <a:uFillTx/>
              <a:latin typeface="Meiryo UI" panose="020B0604030504040204" pitchFamily="50" charset="-128"/>
              <a:ea typeface="Meiryo UI" panose="020B0604030504040204" pitchFamily="50" charset="-128"/>
            </a:endParaRPr>
          </a:p>
        </p:txBody>
      </p:sp>
      <p:sp>
        <p:nvSpPr>
          <p:cNvPr id="6" name="タイトル 2">
            <a:extLst>
              <a:ext uri="{FF2B5EF4-FFF2-40B4-BE49-F238E27FC236}">
                <a16:creationId xmlns:a16="http://schemas.microsoft.com/office/drawing/2014/main" id="{427E2DAB-B202-2D99-E250-869D05432091}"/>
              </a:ext>
            </a:extLst>
          </p:cNvPr>
          <p:cNvSpPr txBox="1">
            <a:spLocks/>
          </p:cNvSpPr>
          <p:nvPr/>
        </p:nvSpPr>
        <p:spPr bwMode="white">
          <a:xfrm>
            <a:off x="364403" y="1216831"/>
            <a:ext cx="9782132" cy="1512888"/>
          </a:xfrm>
          <a:prstGeom prst="rect">
            <a:avLst/>
          </a:prstGeom>
        </p:spPr>
        <p:txBody>
          <a:bodyPr vert="horz" lIns="91440" tIns="45720" rIns="91440" bIns="45720" rtlCol="0" anchor="ctr">
            <a:normAutofit lnSpcReduction="10000"/>
          </a:bodyPr>
          <a:lstStyle>
            <a:lvl1pPr algn="l" defTabSz="844083" rtl="0" eaLnBrk="1" latinLnBrk="0" hangingPunct="1">
              <a:lnSpc>
                <a:spcPct val="90000"/>
              </a:lnSpc>
              <a:spcBef>
                <a:spcPct val="0"/>
              </a:spcBef>
              <a:buNone/>
              <a:defRPr kumimoji="1" sz="3692" b="1" i="0" kern="120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積層基板の超薄板素板生産安定化、</a:t>
            </a:r>
            <a:br>
              <a:rPr lang="en-US" altLang="ja-JP"/>
            </a:br>
            <a:r>
              <a:rPr lang="ja-JP" altLang="en-US"/>
              <a:t>積層～切面～研磨～検査工程生産性向上</a:t>
            </a:r>
            <a:endParaRPr lang="en-US" altLang="ja-JP"/>
          </a:p>
          <a:p>
            <a:r>
              <a:rPr lang="ja-JP" altLang="en-US"/>
              <a:t>コスト削減による収益改善</a:t>
            </a:r>
          </a:p>
        </p:txBody>
      </p:sp>
      <p:sp>
        <p:nvSpPr>
          <p:cNvPr id="7" name="正方形/長方形 6">
            <a:extLst>
              <a:ext uri="{FF2B5EF4-FFF2-40B4-BE49-F238E27FC236}">
                <a16:creationId xmlns:a16="http://schemas.microsoft.com/office/drawing/2014/main" id="{2C9A45BE-5DB6-7A40-0D91-06271176DEAD}"/>
              </a:ext>
            </a:extLst>
          </p:cNvPr>
          <p:cNvSpPr/>
          <p:nvPr/>
        </p:nvSpPr>
        <p:spPr>
          <a:xfrm>
            <a:off x="419404" y="4498336"/>
            <a:ext cx="6096000" cy="774058"/>
          </a:xfrm>
          <a:prstGeom prst="rect">
            <a:avLst/>
          </a:prstGeom>
        </p:spPr>
        <p:txBody>
          <a:bodyPr>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艾杰旭（</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AGC)</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顯示玻璃股份有限公司</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AGC</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Display</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Glass</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Taiwan</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Inc.</a:t>
            </a:r>
          </a:p>
        </p:txBody>
      </p:sp>
      <p:pic>
        <p:nvPicPr>
          <p:cNvPr id="12" name="音訊 11">
            <a:hlinkClick r:id="" action="ppaction://media"/>
            <a:extLst>
              <a:ext uri="{FF2B5EF4-FFF2-40B4-BE49-F238E27FC236}">
                <a16:creationId xmlns:a16="http://schemas.microsoft.com/office/drawing/2014/main" id="{4A00E003-AC66-A46F-9DCD-6B7D8A1881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71176247"/>
      </p:ext>
    </p:extLst>
  </p:cSld>
  <p:clrMapOvr>
    <a:masterClrMapping/>
  </p:clrMapOvr>
  <mc:AlternateContent xmlns:mc="http://schemas.openxmlformats.org/markup-compatibility/2006" xmlns:p14="http://schemas.microsoft.com/office/powerpoint/2010/main">
    <mc:Choice Requires="p14">
      <p:transition spd="slow" p14:dur="2000" advTm="13773"/>
    </mc:Choice>
    <mc:Fallback xmlns="">
      <p:transition spd="slow" advTm="13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08717B-0339-6749-AE5A-87C4D9346219}"/>
              </a:ext>
            </a:extLst>
          </p:cNvPr>
          <p:cNvSpPr>
            <a:spLocks noGrp="1"/>
          </p:cNvSpPr>
          <p:nvPr>
            <p:ph type="title"/>
          </p:nvPr>
        </p:nvSpPr>
        <p:spPr/>
        <p:txBody>
          <a:bodyPr/>
          <a:lstStyle/>
          <a:p>
            <a:r>
              <a:rPr lang="en-US" altLang="ja-JP" sz="2800" dirty="0"/>
              <a:t>COLD</a:t>
            </a:r>
            <a:r>
              <a:rPr kumimoji="1" lang="ja-JP" altLang="en-US" sz="2800" dirty="0">
                <a:latin typeface="Meiryo UI" panose="020B0604030504040204" pitchFamily="34" charset="-128"/>
                <a:ea typeface="Meiryo UI" panose="020B0604030504040204" pitchFamily="34" charset="-128"/>
              </a:rPr>
              <a:t>薄板生産</a:t>
            </a:r>
            <a:r>
              <a:rPr lang="ja-JP" altLang="en-US" sz="2800" dirty="0"/>
              <a:t>対応全体図</a:t>
            </a:r>
            <a:endParaRPr lang="zh-TW" altLang="en-US" sz="2800" dirty="0"/>
          </a:p>
        </p:txBody>
      </p:sp>
      <p:sp>
        <p:nvSpPr>
          <p:cNvPr id="4" name="投影片編號版面配置區 3">
            <a:extLst>
              <a:ext uri="{FF2B5EF4-FFF2-40B4-BE49-F238E27FC236}">
                <a16:creationId xmlns:a16="http://schemas.microsoft.com/office/drawing/2014/main" id="{44679CD9-E07C-905F-45E3-A18A67CAB4B8}"/>
              </a:ext>
            </a:extLst>
          </p:cNvPr>
          <p:cNvSpPr>
            <a:spLocks noGrp="1"/>
          </p:cNvSpPr>
          <p:nvPr>
            <p:ph type="sldNum" sz="quarter" idx="4"/>
          </p:nvPr>
        </p:nvSpPr>
        <p:spPr/>
        <p:txBody>
          <a:bodyPr/>
          <a:lstStyle/>
          <a:p>
            <a:fld id="{35EE95E1-C791-3D47-8544-3405A1C8C8DB}" type="slidenum">
              <a:rPr lang="ja-JP" altLang="en-US" smtClean="0"/>
              <a:pPr/>
              <a:t>2</a:t>
            </a:fld>
            <a:endParaRPr lang="ja-JP" altLang="en-US"/>
          </a:p>
        </p:txBody>
      </p:sp>
      <p:pic>
        <p:nvPicPr>
          <p:cNvPr id="5" name="圖片 4" descr="2.縱切機掃除&#10;">
            <a:extLst>
              <a:ext uri="{FF2B5EF4-FFF2-40B4-BE49-F238E27FC236}">
                <a16:creationId xmlns:a16="http://schemas.microsoft.com/office/drawing/2014/main" id="{46C730A7-05EE-8FF9-C09A-E9548F9234DD}"/>
              </a:ext>
            </a:extLst>
          </p:cNvPr>
          <p:cNvPicPr>
            <a:picLocks noChangeAspect="1"/>
          </p:cNvPicPr>
          <p:nvPr/>
        </p:nvPicPr>
        <p:blipFill>
          <a:blip r:embed="rId2"/>
          <a:stretch>
            <a:fillRect/>
          </a:stretch>
        </p:blipFill>
        <p:spPr>
          <a:xfrm>
            <a:off x="1455738" y="1276248"/>
            <a:ext cx="9009286" cy="5345370"/>
          </a:xfrm>
          <a:prstGeom prst="rect">
            <a:avLst/>
          </a:prstGeom>
        </p:spPr>
      </p:pic>
      <p:pic>
        <p:nvPicPr>
          <p:cNvPr id="6" name="圖片 5">
            <a:extLst>
              <a:ext uri="{FF2B5EF4-FFF2-40B4-BE49-F238E27FC236}">
                <a16:creationId xmlns:a16="http://schemas.microsoft.com/office/drawing/2014/main" id="{61D97C33-B954-96F0-9C94-E6CEAEDF514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57914" y="3765964"/>
            <a:ext cx="2517866" cy="2066723"/>
          </a:xfrm>
          <a:prstGeom prst="rect">
            <a:avLst/>
          </a:prstGeom>
        </p:spPr>
      </p:pic>
      <p:sp>
        <p:nvSpPr>
          <p:cNvPr id="7" name="矩形 6">
            <a:extLst>
              <a:ext uri="{FF2B5EF4-FFF2-40B4-BE49-F238E27FC236}">
                <a16:creationId xmlns:a16="http://schemas.microsoft.com/office/drawing/2014/main" id="{1A15A428-5CB6-919E-163F-07C8DFEE819A}"/>
              </a:ext>
            </a:extLst>
          </p:cNvPr>
          <p:cNvSpPr/>
          <p:nvPr/>
        </p:nvSpPr>
        <p:spPr>
          <a:xfrm>
            <a:off x="2015274" y="1052736"/>
            <a:ext cx="566711"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矩形 8">
            <a:extLst>
              <a:ext uri="{FF2B5EF4-FFF2-40B4-BE49-F238E27FC236}">
                <a16:creationId xmlns:a16="http://schemas.microsoft.com/office/drawing/2014/main" id="{96595AC0-1F56-051A-A8CC-1C5D423E0E5A}"/>
              </a:ext>
            </a:extLst>
          </p:cNvPr>
          <p:cNvSpPr/>
          <p:nvPr/>
        </p:nvSpPr>
        <p:spPr>
          <a:xfrm>
            <a:off x="6125225" y="1052736"/>
            <a:ext cx="72008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矩形 9">
            <a:extLst>
              <a:ext uri="{FF2B5EF4-FFF2-40B4-BE49-F238E27FC236}">
                <a16:creationId xmlns:a16="http://schemas.microsoft.com/office/drawing/2014/main" id="{7FE55E4D-9441-0D38-E87F-E68B9D60DB41}"/>
              </a:ext>
            </a:extLst>
          </p:cNvPr>
          <p:cNvSpPr/>
          <p:nvPr/>
        </p:nvSpPr>
        <p:spPr>
          <a:xfrm>
            <a:off x="7354018" y="1580597"/>
            <a:ext cx="2232248" cy="842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矩形 10">
            <a:extLst>
              <a:ext uri="{FF2B5EF4-FFF2-40B4-BE49-F238E27FC236}">
                <a16:creationId xmlns:a16="http://schemas.microsoft.com/office/drawing/2014/main" id="{30F628B3-8A88-B715-6439-31AF84C85BA8}"/>
              </a:ext>
            </a:extLst>
          </p:cNvPr>
          <p:cNvSpPr/>
          <p:nvPr/>
        </p:nvSpPr>
        <p:spPr>
          <a:xfrm>
            <a:off x="6465304" y="5308705"/>
            <a:ext cx="4032448" cy="60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矩形 11">
            <a:extLst>
              <a:ext uri="{FF2B5EF4-FFF2-40B4-BE49-F238E27FC236}">
                <a16:creationId xmlns:a16="http://schemas.microsoft.com/office/drawing/2014/main" id="{9993A5F5-85FF-906E-CD8E-847E291301CD}"/>
              </a:ext>
            </a:extLst>
          </p:cNvPr>
          <p:cNvSpPr/>
          <p:nvPr/>
        </p:nvSpPr>
        <p:spPr>
          <a:xfrm>
            <a:off x="3742706" y="1052736"/>
            <a:ext cx="318802"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文字方塊 3">
            <a:extLst>
              <a:ext uri="{FF2B5EF4-FFF2-40B4-BE49-F238E27FC236}">
                <a16:creationId xmlns:a16="http://schemas.microsoft.com/office/drawing/2014/main" id="{8B7B0104-35C5-CF75-D7F1-7BCB6B4B0AB6}"/>
              </a:ext>
            </a:extLst>
          </p:cNvPr>
          <p:cNvSpPr txBox="1">
            <a:spLocks noChangeArrowheads="1"/>
          </p:cNvSpPr>
          <p:nvPr/>
        </p:nvSpPr>
        <p:spPr bwMode="auto">
          <a:xfrm>
            <a:off x="2303832" y="5886627"/>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charset="0"/>
                <a:ea typeface="ＭＳ Ｐゴシック" pitchFamily="34" charset="-128"/>
              </a:defRPr>
            </a:lvl1pPr>
            <a:lvl2pPr marL="742950" indent="-285750" eaLnBrk="0" hangingPunct="0">
              <a:defRPr kumimoji="1" sz="1600">
                <a:solidFill>
                  <a:schemeClr val="tx1"/>
                </a:solidFill>
                <a:latin typeface="Arial" charset="0"/>
                <a:ea typeface="ＭＳ Ｐゴシック" pitchFamily="34" charset="-128"/>
              </a:defRPr>
            </a:lvl2pPr>
            <a:lvl3pPr marL="1143000" indent="-228600" eaLnBrk="0" hangingPunct="0">
              <a:defRPr kumimoji="1" sz="1600">
                <a:solidFill>
                  <a:schemeClr val="tx1"/>
                </a:solidFill>
                <a:latin typeface="Arial" charset="0"/>
                <a:ea typeface="ＭＳ Ｐゴシック" pitchFamily="34" charset="-128"/>
              </a:defRPr>
            </a:lvl3pPr>
            <a:lvl4pPr marL="1600200" indent="-228600" eaLnBrk="0" hangingPunct="0">
              <a:defRPr kumimoji="1" sz="1600">
                <a:solidFill>
                  <a:schemeClr val="tx1"/>
                </a:solidFill>
                <a:latin typeface="Arial" charset="0"/>
                <a:ea typeface="ＭＳ Ｐゴシック" pitchFamily="34" charset="-128"/>
              </a:defRPr>
            </a:lvl4pPr>
            <a:lvl5pPr marL="2057400" indent="-228600" eaLnBrk="0" hangingPunct="0">
              <a:defRPr kumimoji="1" sz="16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pitchFamily="34" charset="-128"/>
              </a:defRPr>
            </a:lvl9pPr>
          </a:lstStyle>
          <a:p>
            <a:r>
              <a:rPr lang="zh-TW" altLang="en-US" sz="2400" b="1">
                <a:solidFill>
                  <a:prstClr val="black"/>
                </a:solidFill>
                <a:latin typeface="Microsoft YaHei" panose="020B0503020204020204" pitchFamily="34" charset="-122"/>
                <a:ea typeface="Microsoft YaHei" panose="020B0503020204020204" pitchFamily="34" charset="-122"/>
              </a:rPr>
              <a:t>薄板生產力向上</a:t>
            </a:r>
            <a:endParaRPr lang="en-US" altLang="zh-TW" sz="2400" b="1">
              <a:solidFill>
                <a:prstClr val="black"/>
              </a:solidFill>
              <a:latin typeface="Microsoft YaHei" panose="020B0503020204020204" pitchFamily="34" charset="-122"/>
              <a:ea typeface="Microsoft YaHei" panose="020B0503020204020204" pitchFamily="34" charset="-122"/>
            </a:endParaRPr>
          </a:p>
        </p:txBody>
      </p:sp>
      <p:cxnSp>
        <p:nvCxnSpPr>
          <p:cNvPr id="29" name="直線單箭頭接點 28">
            <a:extLst>
              <a:ext uri="{FF2B5EF4-FFF2-40B4-BE49-F238E27FC236}">
                <a16:creationId xmlns:a16="http://schemas.microsoft.com/office/drawing/2014/main" id="{9397790C-C188-FC7C-5689-5774A1F9AF41}"/>
              </a:ext>
            </a:extLst>
          </p:cNvPr>
          <p:cNvCxnSpPr>
            <a:cxnSpLocks/>
          </p:cNvCxnSpPr>
          <p:nvPr/>
        </p:nvCxnSpPr>
        <p:spPr>
          <a:xfrm flipH="1" flipV="1">
            <a:off x="2464225" y="3095486"/>
            <a:ext cx="345606" cy="6704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FCAC536D-5984-8242-45FF-D6E5EDD81036}"/>
              </a:ext>
            </a:extLst>
          </p:cNvPr>
          <p:cNvCxnSpPr>
            <a:cxnSpLocks/>
          </p:cNvCxnSpPr>
          <p:nvPr/>
        </p:nvCxnSpPr>
        <p:spPr>
          <a:xfrm flipV="1">
            <a:off x="3624455" y="3348203"/>
            <a:ext cx="317103" cy="4783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186CA495-ACA1-8120-4C58-5F55F654E4BF}"/>
              </a:ext>
            </a:extLst>
          </p:cNvPr>
          <p:cNvCxnSpPr>
            <a:cxnSpLocks/>
          </p:cNvCxnSpPr>
          <p:nvPr/>
        </p:nvCxnSpPr>
        <p:spPr>
          <a:xfrm flipV="1">
            <a:off x="3932045" y="4009147"/>
            <a:ext cx="821485" cy="4079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9120463E-ECD2-F6F0-A161-42D155766F85}"/>
              </a:ext>
            </a:extLst>
          </p:cNvPr>
          <p:cNvCxnSpPr>
            <a:cxnSpLocks/>
          </p:cNvCxnSpPr>
          <p:nvPr/>
        </p:nvCxnSpPr>
        <p:spPr>
          <a:xfrm>
            <a:off x="3956569" y="5034274"/>
            <a:ext cx="576064" cy="241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橢圓 32">
            <a:extLst>
              <a:ext uri="{FF2B5EF4-FFF2-40B4-BE49-F238E27FC236}">
                <a16:creationId xmlns:a16="http://schemas.microsoft.com/office/drawing/2014/main" id="{44DB4AA9-9861-B3CB-83C9-68983558DBE5}"/>
              </a:ext>
            </a:extLst>
          </p:cNvPr>
          <p:cNvSpPr/>
          <p:nvPr/>
        </p:nvSpPr>
        <p:spPr>
          <a:xfrm>
            <a:off x="1838419" y="3842244"/>
            <a:ext cx="1980000" cy="19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矩形 36">
            <a:extLst>
              <a:ext uri="{FF2B5EF4-FFF2-40B4-BE49-F238E27FC236}">
                <a16:creationId xmlns:a16="http://schemas.microsoft.com/office/drawing/2014/main" id="{26CF9277-047F-54AB-27A1-439808051C4B}"/>
              </a:ext>
            </a:extLst>
          </p:cNvPr>
          <p:cNvSpPr/>
          <p:nvPr/>
        </p:nvSpPr>
        <p:spPr>
          <a:xfrm>
            <a:off x="7471311" y="3648277"/>
            <a:ext cx="2232248" cy="322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矩形 37">
            <a:extLst>
              <a:ext uri="{FF2B5EF4-FFF2-40B4-BE49-F238E27FC236}">
                <a16:creationId xmlns:a16="http://schemas.microsoft.com/office/drawing/2014/main" id="{9B12BF7D-28B3-CB78-39FF-718FC49F5D81}"/>
              </a:ext>
            </a:extLst>
          </p:cNvPr>
          <p:cNvSpPr/>
          <p:nvPr/>
        </p:nvSpPr>
        <p:spPr>
          <a:xfrm>
            <a:off x="5405145" y="1044794"/>
            <a:ext cx="72008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矩形 38">
            <a:extLst>
              <a:ext uri="{FF2B5EF4-FFF2-40B4-BE49-F238E27FC236}">
                <a16:creationId xmlns:a16="http://schemas.microsoft.com/office/drawing/2014/main" id="{02F61043-FE47-E276-FFF9-53204D83B5B8}"/>
              </a:ext>
            </a:extLst>
          </p:cNvPr>
          <p:cNvSpPr/>
          <p:nvPr/>
        </p:nvSpPr>
        <p:spPr>
          <a:xfrm>
            <a:off x="4339353" y="991058"/>
            <a:ext cx="72008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矩形 39">
            <a:extLst>
              <a:ext uri="{FF2B5EF4-FFF2-40B4-BE49-F238E27FC236}">
                <a16:creationId xmlns:a16="http://schemas.microsoft.com/office/drawing/2014/main" id="{CB49AF94-6B0C-3CDA-7CEA-0E7A279FF5B8}"/>
              </a:ext>
            </a:extLst>
          </p:cNvPr>
          <p:cNvSpPr/>
          <p:nvPr/>
        </p:nvSpPr>
        <p:spPr>
          <a:xfrm>
            <a:off x="7415874" y="2756651"/>
            <a:ext cx="2232248" cy="322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3" name="矩形: 圓角 1212" descr="2.縱切機掃除&#10;">
            <a:extLst>
              <a:ext uri="{FF2B5EF4-FFF2-40B4-BE49-F238E27FC236}">
                <a16:creationId xmlns:a16="http://schemas.microsoft.com/office/drawing/2014/main" id="{D402B819-0098-D186-E789-63BA3DE9969A}"/>
              </a:ext>
            </a:extLst>
          </p:cNvPr>
          <p:cNvSpPr/>
          <p:nvPr/>
        </p:nvSpPr>
        <p:spPr>
          <a:xfrm>
            <a:off x="3034240" y="2434281"/>
            <a:ext cx="920437" cy="4783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600" b="1" dirty="0">
                <a:solidFill>
                  <a:schemeClr val="tx1"/>
                </a:solidFill>
                <a:latin typeface="Yu Gothic" panose="020B0400000000000000" pitchFamily="50" charset="-128"/>
                <a:ea typeface="Yu Gothic" panose="020B0400000000000000" pitchFamily="50" charset="-128"/>
              </a:rPr>
              <a:t>縱切</a:t>
            </a:r>
            <a:r>
              <a:rPr lang="ja-JP" altLang="en-US" sz="1600" b="1" dirty="0">
                <a:solidFill>
                  <a:schemeClr val="tx1"/>
                </a:solidFill>
                <a:latin typeface="Yu Gothic" panose="020B0400000000000000" pitchFamily="50" charset="-128"/>
                <a:ea typeface="Yu Gothic" panose="020B0400000000000000" pitchFamily="50" charset="-128"/>
              </a:rPr>
              <a:t>掃除</a:t>
            </a:r>
            <a:r>
              <a:rPr lang="zh-TW" altLang="en-US" sz="1600" b="1" dirty="0">
                <a:solidFill>
                  <a:schemeClr val="tx1"/>
                </a:solidFill>
                <a:latin typeface="Yu Gothic" panose="020B0400000000000000" pitchFamily="50" charset="-128"/>
                <a:ea typeface="Yu Gothic" panose="020B0400000000000000" pitchFamily="50" charset="-128"/>
              </a:rPr>
              <a:t>機</a:t>
            </a:r>
            <a:endParaRPr lang="zh-TW" altLang="en-US" sz="1600" dirty="0">
              <a:solidFill>
                <a:schemeClr val="tx1"/>
              </a:solidFill>
            </a:endParaRPr>
          </a:p>
        </p:txBody>
      </p:sp>
      <p:sp>
        <p:nvSpPr>
          <p:cNvPr id="1215" name="矩形: 圓角 1214" descr="2.縱切機掃除&#10;">
            <a:extLst>
              <a:ext uri="{FF2B5EF4-FFF2-40B4-BE49-F238E27FC236}">
                <a16:creationId xmlns:a16="http://schemas.microsoft.com/office/drawing/2014/main" id="{229CC46F-B9F6-F0AA-E948-720C7121C771}"/>
              </a:ext>
            </a:extLst>
          </p:cNvPr>
          <p:cNvSpPr/>
          <p:nvPr/>
        </p:nvSpPr>
        <p:spPr>
          <a:xfrm>
            <a:off x="4055711" y="2423088"/>
            <a:ext cx="1263208" cy="501024"/>
          </a:xfrm>
          <a:prstGeom prst="round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600" b="1" dirty="0">
                <a:solidFill>
                  <a:schemeClr val="tx1"/>
                </a:solidFill>
                <a:latin typeface="Yu Gothic" panose="020B0400000000000000" pitchFamily="50" charset="-128"/>
                <a:ea typeface="Yu Gothic" panose="020B0400000000000000" pitchFamily="50" charset="-128"/>
              </a:rPr>
              <a:t>橫切機</a:t>
            </a:r>
            <a:r>
              <a:rPr lang="ja-JP" altLang="en-US" sz="1600" b="1" dirty="0">
                <a:solidFill>
                  <a:schemeClr val="tx1"/>
                </a:solidFill>
                <a:latin typeface="Yu Gothic" panose="020B0400000000000000" pitchFamily="50" charset="-128"/>
                <a:ea typeface="Yu Gothic" panose="020B0400000000000000" pitchFamily="50" charset="-128"/>
              </a:rPr>
              <a:t>切圧調整</a:t>
            </a:r>
            <a:endParaRPr lang="zh-TW" altLang="en-US" sz="1600" dirty="0">
              <a:solidFill>
                <a:schemeClr val="tx1"/>
              </a:solidFill>
            </a:endParaRPr>
          </a:p>
        </p:txBody>
      </p:sp>
      <p:sp>
        <p:nvSpPr>
          <p:cNvPr id="1537" name="矩形: 圓角 1536" descr="2.縱切機掃除&#10;">
            <a:extLst>
              <a:ext uri="{FF2B5EF4-FFF2-40B4-BE49-F238E27FC236}">
                <a16:creationId xmlns:a16="http://schemas.microsoft.com/office/drawing/2014/main" id="{6CE1398C-F85E-FFFF-3415-41E4220459C9}"/>
              </a:ext>
            </a:extLst>
          </p:cNvPr>
          <p:cNvSpPr/>
          <p:nvPr/>
        </p:nvSpPr>
        <p:spPr>
          <a:xfrm>
            <a:off x="5519854" y="3356504"/>
            <a:ext cx="1828318" cy="10809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TW" altLang="en-US" sz="1600" b="1" dirty="0">
                <a:solidFill>
                  <a:schemeClr val="tx1"/>
                </a:solidFill>
                <a:latin typeface="Yu Gothic" panose="020B0400000000000000" pitchFamily="50" charset="-128"/>
                <a:ea typeface="Yu Gothic" panose="020B0400000000000000" pitchFamily="50" charset="-128"/>
              </a:rPr>
              <a:t>  引入</a:t>
            </a:r>
            <a:r>
              <a:rPr lang="en-US" altLang="zh-TW" sz="1600" b="1" dirty="0">
                <a:solidFill>
                  <a:schemeClr val="tx1"/>
                </a:solidFill>
                <a:latin typeface="Yu Gothic" panose="020B0400000000000000" pitchFamily="50" charset="-128"/>
                <a:ea typeface="Yu Gothic" panose="020B0400000000000000" pitchFamily="50" charset="-128"/>
              </a:rPr>
              <a:t>SENSOR</a:t>
            </a:r>
          </a:p>
          <a:p>
            <a:r>
              <a:rPr lang="zh-TW" altLang="en-US" sz="1600" b="1" dirty="0">
                <a:solidFill>
                  <a:schemeClr val="tx1"/>
                </a:solidFill>
                <a:latin typeface="Yu Gothic" panose="020B0400000000000000" pitchFamily="50" charset="-128"/>
                <a:ea typeface="Yu Gothic" panose="020B0400000000000000" pitchFamily="50" charset="-128"/>
              </a:rPr>
              <a:t>   縱折</a:t>
            </a:r>
            <a:r>
              <a:rPr lang="en-US" altLang="zh-TW" sz="1600" b="1" dirty="0">
                <a:solidFill>
                  <a:schemeClr val="tx1"/>
                </a:solidFill>
                <a:latin typeface="Yu Gothic" panose="020B0400000000000000" pitchFamily="50" charset="-128"/>
                <a:ea typeface="Yu Gothic" panose="020B0400000000000000" pitchFamily="50" charset="-128"/>
              </a:rPr>
              <a:t>SENSOR</a:t>
            </a:r>
          </a:p>
          <a:p>
            <a:r>
              <a:rPr lang="en-US" altLang="zh-TW" sz="1600" b="1" dirty="0">
                <a:solidFill>
                  <a:schemeClr val="tx1"/>
                </a:solidFill>
                <a:latin typeface="Yu Gothic" panose="020B0400000000000000" pitchFamily="50" charset="-128"/>
                <a:ea typeface="Yu Gothic" panose="020B0400000000000000" pitchFamily="50" charset="-128"/>
              </a:rPr>
              <a:t>   H/O</a:t>
            </a:r>
            <a:r>
              <a:rPr lang="zh-TW" altLang="en-US" sz="1600" b="1" dirty="0">
                <a:solidFill>
                  <a:schemeClr val="tx1"/>
                </a:solidFill>
                <a:latin typeface="Yu Gothic" panose="020B0400000000000000" pitchFamily="50" charset="-128"/>
                <a:ea typeface="Yu Gothic" panose="020B0400000000000000" pitchFamily="50" charset="-128"/>
              </a:rPr>
              <a:t> </a:t>
            </a:r>
            <a:r>
              <a:rPr lang="en-US" altLang="zh-TW" sz="1600" b="1" dirty="0">
                <a:solidFill>
                  <a:schemeClr val="tx1"/>
                </a:solidFill>
                <a:latin typeface="Yu Gothic" panose="020B0400000000000000" pitchFamily="50" charset="-128"/>
                <a:ea typeface="Yu Gothic" panose="020B0400000000000000" pitchFamily="50" charset="-128"/>
              </a:rPr>
              <a:t>SENSOR</a:t>
            </a:r>
            <a:endParaRPr kumimoji="1" lang="ja-JP" altLang="en-US" sz="1600" dirty="0">
              <a:solidFill>
                <a:schemeClr val="tx1"/>
              </a:solidFill>
              <a:latin typeface="Microsoft YaHei" panose="020B0503020204020204" pitchFamily="34" charset="-122"/>
              <a:ea typeface="Microsoft YaHei" panose="020B0503020204020204" pitchFamily="34" charset="-122"/>
            </a:endParaRPr>
          </a:p>
          <a:p>
            <a:r>
              <a:rPr lang="zh-TW" altLang="en-US" sz="1600" b="1" dirty="0">
                <a:solidFill>
                  <a:schemeClr val="tx1"/>
                </a:solidFill>
                <a:latin typeface="Yu Gothic" panose="020B0400000000000000" pitchFamily="50" charset="-128"/>
                <a:ea typeface="Yu Gothic" panose="020B0400000000000000" pitchFamily="50" charset="-128"/>
              </a:rPr>
              <a:t>   紙捲機</a:t>
            </a:r>
            <a:r>
              <a:rPr lang="en-US" altLang="zh-TW" sz="1600" b="1" dirty="0">
                <a:solidFill>
                  <a:schemeClr val="tx1"/>
                </a:solidFill>
                <a:latin typeface="Yu Gothic" panose="020B0400000000000000" pitchFamily="50" charset="-128"/>
                <a:ea typeface="Yu Gothic" panose="020B0400000000000000" pitchFamily="50" charset="-128"/>
              </a:rPr>
              <a:t>SENSOR</a:t>
            </a:r>
            <a:endParaRPr kumimoji="1" lang="ja-JP" altLang="en-US" sz="1600" dirty="0">
              <a:solidFill>
                <a:schemeClr val="tx1"/>
              </a:solidFill>
              <a:latin typeface="Microsoft YaHei" panose="020B0503020204020204" pitchFamily="34" charset="-122"/>
              <a:ea typeface="Microsoft YaHei" panose="020B0503020204020204" pitchFamily="34" charset="-122"/>
            </a:endParaRPr>
          </a:p>
        </p:txBody>
      </p:sp>
      <p:sp>
        <p:nvSpPr>
          <p:cNvPr id="1538" name="矩形: 圓角 1537" descr="2.縱切機掃除&#10;">
            <a:extLst>
              <a:ext uri="{FF2B5EF4-FFF2-40B4-BE49-F238E27FC236}">
                <a16:creationId xmlns:a16="http://schemas.microsoft.com/office/drawing/2014/main" id="{1AA29C6D-4628-681C-8F98-960A09E7A3EF}"/>
              </a:ext>
            </a:extLst>
          </p:cNvPr>
          <p:cNvSpPr/>
          <p:nvPr/>
        </p:nvSpPr>
        <p:spPr>
          <a:xfrm>
            <a:off x="1588184" y="2455157"/>
            <a:ext cx="1313610" cy="32248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1600" b="1" dirty="0">
                <a:solidFill>
                  <a:srgbClr val="FF0000"/>
                </a:solidFill>
                <a:latin typeface="Yu Gothic" panose="020B0400000000000000" pitchFamily="50" charset="-128"/>
                <a:ea typeface="Yu Gothic" panose="020B0400000000000000" pitchFamily="50" charset="-128"/>
              </a:rPr>
              <a:t>Guillotine</a:t>
            </a:r>
            <a:endParaRPr lang="zh-TW" altLang="en-US" sz="1600" dirty="0">
              <a:solidFill>
                <a:schemeClr val="tx1"/>
              </a:solidFill>
            </a:endParaRPr>
          </a:p>
        </p:txBody>
      </p:sp>
      <p:sp>
        <p:nvSpPr>
          <p:cNvPr id="1540" name="矩形: 圓角 1539" descr="2.縱切機掃除&#10;">
            <a:extLst>
              <a:ext uri="{FF2B5EF4-FFF2-40B4-BE49-F238E27FC236}">
                <a16:creationId xmlns:a16="http://schemas.microsoft.com/office/drawing/2014/main" id="{A19B4DB2-AF5C-8E9D-32A0-5C6E07D8902E}"/>
              </a:ext>
            </a:extLst>
          </p:cNvPr>
          <p:cNvSpPr/>
          <p:nvPr/>
        </p:nvSpPr>
        <p:spPr>
          <a:xfrm>
            <a:off x="5681296" y="2532955"/>
            <a:ext cx="1313610" cy="32248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600" b="1" dirty="0">
                <a:solidFill>
                  <a:srgbClr val="FF0000"/>
                </a:solidFill>
                <a:latin typeface="Yu Gothic" panose="020B0400000000000000" pitchFamily="50" charset="-128"/>
                <a:ea typeface="Yu Gothic" panose="020B0400000000000000" pitchFamily="50" charset="-128"/>
              </a:rPr>
              <a:t>本線</a:t>
            </a:r>
            <a:r>
              <a:rPr lang="ja-JP" altLang="en-US" sz="1600" b="1" dirty="0">
                <a:solidFill>
                  <a:srgbClr val="FF0000"/>
                </a:solidFill>
                <a:latin typeface="Yu Gothic" panose="020B0400000000000000" pitchFamily="50" charset="-128"/>
                <a:ea typeface="Yu Gothic" panose="020B0400000000000000" pitchFamily="50" charset="-128"/>
              </a:rPr>
              <a:t>ロール</a:t>
            </a:r>
            <a:endParaRPr kumimoji="1" lang="ja-JP" altLang="en-US" sz="1600" dirty="0">
              <a:solidFill>
                <a:prstClr val="black"/>
              </a:solidFill>
              <a:latin typeface="Microsoft YaHei" panose="020B0503020204020204" pitchFamily="34" charset="-122"/>
              <a:ea typeface="Microsoft YaHei" panose="020B0503020204020204" pitchFamily="34" charset="-122"/>
            </a:endParaRPr>
          </a:p>
        </p:txBody>
      </p:sp>
      <p:sp>
        <p:nvSpPr>
          <p:cNvPr id="1543" name="矩形: 圓角 1542" descr="2.縱切機掃除&#10;">
            <a:extLst>
              <a:ext uri="{FF2B5EF4-FFF2-40B4-BE49-F238E27FC236}">
                <a16:creationId xmlns:a16="http://schemas.microsoft.com/office/drawing/2014/main" id="{F9557018-CFC3-3940-5021-4DCEE238A3C2}"/>
              </a:ext>
            </a:extLst>
          </p:cNvPr>
          <p:cNvSpPr/>
          <p:nvPr/>
        </p:nvSpPr>
        <p:spPr>
          <a:xfrm>
            <a:off x="5099869" y="5490724"/>
            <a:ext cx="1313610" cy="322482"/>
          </a:xfrm>
          <a:prstGeom prst="roundRect">
            <a:avLst/>
          </a:prstGeom>
          <a:solidFill>
            <a:srgbClr val="92D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dirty="0">
                <a:solidFill>
                  <a:srgbClr val="FF0000"/>
                </a:solidFill>
                <a:latin typeface="Yu Gothic" panose="020B0400000000000000" pitchFamily="50" charset="-128"/>
                <a:ea typeface="Yu Gothic" panose="020B0400000000000000" pitchFamily="50" charset="-128"/>
              </a:rPr>
              <a:t>P</a:t>
            </a:r>
            <a:r>
              <a:rPr lang="ja-JP" altLang="en-US" sz="1600" b="1" dirty="0">
                <a:solidFill>
                  <a:srgbClr val="FF0000"/>
                </a:solidFill>
                <a:latin typeface="Yu Gothic" panose="020B0400000000000000" pitchFamily="50" charset="-128"/>
                <a:ea typeface="Yu Gothic" panose="020B0400000000000000" pitchFamily="50" charset="-128"/>
              </a:rPr>
              <a:t>詰機</a:t>
            </a:r>
            <a:endParaRPr kumimoji="1" lang="ja-JP" altLang="en-US" sz="1600" dirty="0">
              <a:solidFill>
                <a:prstClr val="black"/>
              </a:solidFill>
              <a:latin typeface="Microsoft YaHei" panose="020B0503020204020204" pitchFamily="34" charset="-122"/>
              <a:ea typeface="Microsoft YaHei" panose="020B0503020204020204" pitchFamily="34" charset="-122"/>
            </a:endParaRPr>
          </a:p>
        </p:txBody>
      </p:sp>
      <p:sp>
        <p:nvSpPr>
          <p:cNvPr id="1544" name="矩形: 圓角 1543" descr="2.縱切機掃除&#10;">
            <a:extLst>
              <a:ext uri="{FF2B5EF4-FFF2-40B4-BE49-F238E27FC236}">
                <a16:creationId xmlns:a16="http://schemas.microsoft.com/office/drawing/2014/main" id="{9D116D86-F4F6-61B2-ABBF-27F1BB04B60C}"/>
              </a:ext>
            </a:extLst>
          </p:cNvPr>
          <p:cNvSpPr/>
          <p:nvPr/>
        </p:nvSpPr>
        <p:spPr>
          <a:xfrm>
            <a:off x="7123150" y="1032049"/>
            <a:ext cx="1313610" cy="322482"/>
          </a:xfrm>
          <a:prstGeom prst="roundRect">
            <a:avLst/>
          </a:prstGeom>
          <a:solidFill>
            <a:srgbClr val="92D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solidFill>
                  <a:srgbClr val="FF0000"/>
                </a:solidFill>
                <a:latin typeface="Yu Gothic" panose="020B0400000000000000" pitchFamily="50" charset="-128"/>
                <a:ea typeface="Yu Gothic" panose="020B0400000000000000" pitchFamily="50" charset="-128"/>
              </a:rPr>
              <a:t>引込</a:t>
            </a:r>
            <a:r>
              <a:rPr lang="en-US" altLang="ja-JP" sz="1600" b="1" dirty="0">
                <a:solidFill>
                  <a:srgbClr val="FF0000"/>
                </a:solidFill>
                <a:latin typeface="Yu Gothic" panose="020B0400000000000000" pitchFamily="50" charset="-128"/>
                <a:ea typeface="Yu Gothic" panose="020B0400000000000000" pitchFamily="50" charset="-128"/>
              </a:rPr>
              <a:t>FT</a:t>
            </a:r>
            <a:endParaRPr kumimoji="1" lang="ja-JP" altLang="en-US" sz="16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03547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220D1-252C-E485-14D7-C10D6BDAC955}"/>
              </a:ext>
            </a:extLst>
          </p:cNvPr>
          <p:cNvSpPr>
            <a:spLocks noGrp="1"/>
          </p:cNvSpPr>
          <p:nvPr>
            <p:ph type="title"/>
          </p:nvPr>
        </p:nvSpPr>
        <p:spPr/>
        <p:txBody>
          <a:bodyPr/>
          <a:lstStyle/>
          <a:p>
            <a:r>
              <a:rPr lang="ja-JP" altLang="en-US" sz="2400" dirty="0"/>
              <a:t>横切改善対応</a:t>
            </a:r>
            <a:endParaRPr lang="zh-TW" altLang="en-US" dirty="0"/>
          </a:p>
        </p:txBody>
      </p:sp>
      <p:sp>
        <p:nvSpPr>
          <p:cNvPr id="4" name="投影片編號版面配置區 3">
            <a:extLst>
              <a:ext uri="{FF2B5EF4-FFF2-40B4-BE49-F238E27FC236}">
                <a16:creationId xmlns:a16="http://schemas.microsoft.com/office/drawing/2014/main" id="{457A5263-AC55-BE9D-C551-0EF8547BBC66}"/>
              </a:ext>
            </a:extLst>
          </p:cNvPr>
          <p:cNvSpPr>
            <a:spLocks noGrp="1"/>
          </p:cNvSpPr>
          <p:nvPr>
            <p:ph type="sldNum" sz="quarter" idx="4"/>
          </p:nvPr>
        </p:nvSpPr>
        <p:spPr/>
        <p:txBody>
          <a:bodyPr/>
          <a:lstStyle/>
          <a:p>
            <a:fld id="{35EE95E1-C791-3D47-8544-3405A1C8C8DB}" type="slidenum">
              <a:rPr lang="ja-JP" altLang="en-US" smtClean="0"/>
              <a:pPr/>
              <a:t>3</a:t>
            </a:fld>
            <a:endParaRPr lang="ja-JP" altLang="en-US"/>
          </a:p>
        </p:txBody>
      </p:sp>
      <p:pic>
        <p:nvPicPr>
          <p:cNvPr id="5" name="圖片 4">
            <a:extLst>
              <a:ext uri="{FF2B5EF4-FFF2-40B4-BE49-F238E27FC236}">
                <a16:creationId xmlns:a16="http://schemas.microsoft.com/office/drawing/2014/main" id="{C9E78DD5-9289-5153-849E-40A252D10F25}"/>
              </a:ext>
            </a:extLst>
          </p:cNvPr>
          <p:cNvPicPr>
            <a:picLocks noChangeAspect="1"/>
          </p:cNvPicPr>
          <p:nvPr/>
        </p:nvPicPr>
        <p:blipFill rotWithShape="1">
          <a:blip r:embed="rId2"/>
          <a:srcRect t="11712" b="18649"/>
          <a:stretch/>
        </p:blipFill>
        <p:spPr>
          <a:xfrm>
            <a:off x="7061424" y="2173520"/>
            <a:ext cx="4535817" cy="1303368"/>
          </a:xfrm>
          <a:prstGeom prst="rect">
            <a:avLst/>
          </a:prstGeom>
        </p:spPr>
      </p:pic>
      <p:sp>
        <p:nvSpPr>
          <p:cNvPr id="6" name="文字方塊 5">
            <a:extLst>
              <a:ext uri="{FF2B5EF4-FFF2-40B4-BE49-F238E27FC236}">
                <a16:creationId xmlns:a16="http://schemas.microsoft.com/office/drawing/2014/main" id="{B02AF356-750B-039A-4BC7-C798D3D67417}"/>
              </a:ext>
            </a:extLst>
          </p:cNvPr>
          <p:cNvSpPr txBox="1"/>
          <p:nvPr/>
        </p:nvSpPr>
        <p:spPr>
          <a:xfrm>
            <a:off x="2365045" y="4637238"/>
            <a:ext cx="1530480" cy="461665"/>
          </a:xfrm>
          <a:prstGeom prst="rect">
            <a:avLst/>
          </a:prstGeom>
          <a:noFill/>
        </p:spPr>
        <p:txBody>
          <a:bodyPr wrap="square" rtlCol="0" anchor="ctr">
            <a:spAutoFit/>
          </a:bodyPr>
          <a:lstStyle/>
          <a:p>
            <a:r>
              <a:rPr lang="ja-JP" altLang="en-US" sz="2400" b="1" dirty="0">
                <a:solidFill>
                  <a:srgbClr val="FF0000"/>
                </a:solidFill>
                <a:latin typeface="+mn-ea"/>
              </a:rPr>
              <a:t>切圧需要</a:t>
            </a:r>
          </a:p>
        </p:txBody>
      </p:sp>
      <p:sp>
        <p:nvSpPr>
          <p:cNvPr id="7" name="文字方塊 6">
            <a:extLst>
              <a:ext uri="{FF2B5EF4-FFF2-40B4-BE49-F238E27FC236}">
                <a16:creationId xmlns:a16="http://schemas.microsoft.com/office/drawing/2014/main" id="{A65A4B87-1A54-5AA8-ECD4-030C256F3339}"/>
              </a:ext>
            </a:extLst>
          </p:cNvPr>
          <p:cNvSpPr txBox="1"/>
          <p:nvPr/>
        </p:nvSpPr>
        <p:spPr>
          <a:xfrm>
            <a:off x="918729" y="4994401"/>
            <a:ext cx="1232308" cy="338554"/>
          </a:xfrm>
          <a:prstGeom prst="rect">
            <a:avLst/>
          </a:prstGeom>
          <a:noFill/>
        </p:spPr>
        <p:txBody>
          <a:bodyPr wrap="square" rtlCol="0" anchor="ctr">
            <a:spAutoFit/>
          </a:bodyPr>
          <a:lstStyle/>
          <a:p>
            <a:r>
              <a:rPr lang="ja-JP" altLang="en-US" sz="1600" b="1" dirty="0">
                <a:latin typeface="+mn-ea"/>
              </a:rPr>
              <a:t>高い</a:t>
            </a:r>
            <a:r>
              <a:rPr lang="en-US" altLang="zh-TW" sz="1600" b="1" dirty="0">
                <a:latin typeface="+mn-ea"/>
              </a:rPr>
              <a:t>(</a:t>
            </a:r>
            <a:r>
              <a:rPr lang="ja-JP" altLang="en-US" sz="1600" b="1" dirty="0">
                <a:latin typeface="+mn-ea"/>
              </a:rPr>
              <a:t>厚い</a:t>
            </a:r>
            <a:r>
              <a:rPr lang="en-US" altLang="zh-TW" sz="1600" b="1" dirty="0">
                <a:latin typeface="+mn-ea"/>
              </a:rPr>
              <a:t>)</a:t>
            </a:r>
            <a:endParaRPr lang="ja-JP" altLang="en-US" sz="1600" b="1" dirty="0">
              <a:latin typeface="+mn-ea"/>
            </a:endParaRPr>
          </a:p>
        </p:txBody>
      </p:sp>
      <p:sp>
        <p:nvSpPr>
          <p:cNvPr id="8" name="文字方塊 7">
            <a:extLst>
              <a:ext uri="{FF2B5EF4-FFF2-40B4-BE49-F238E27FC236}">
                <a16:creationId xmlns:a16="http://schemas.microsoft.com/office/drawing/2014/main" id="{EB3D0EFC-6BA7-B290-B4EA-7394F4D541D5}"/>
              </a:ext>
            </a:extLst>
          </p:cNvPr>
          <p:cNvSpPr txBox="1"/>
          <p:nvPr/>
        </p:nvSpPr>
        <p:spPr>
          <a:xfrm>
            <a:off x="4339624" y="5383764"/>
            <a:ext cx="1309700" cy="338554"/>
          </a:xfrm>
          <a:prstGeom prst="rect">
            <a:avLst/>
          </a:prstGeom>
          <a:noFill/>
        </p:spPr>
        <p:txBody>
          <a:bodyPr wrap="square" rtlCol="0" anchor="ctr">
            <a:spAutoFit/>
          </a:bodyPr>
          <a:lstStyle/>
          <a:p>
            <a:r>
              <a:rPr lang="ja-JP" altLang="en-US" sz="1600" b="1" dirty="0">
                <a:latin typeface="+mn-ea"/>
              </a:rPr>
              <a:t>低い</a:t>
            </a:r>
            <a:r>
              <a:rPr lang="en-US" altLang="zh-TW" sz="1600" b="1" dirty="0">
                <a:latin typeface="+mn-ea"/>
              </a:rPr>
              <a:t>(</a:t>
            </a:r>
            <a:r>
              <a:rPr lang="ja-JP" altLang="en-US" sz="1600" b="1" dirty="0">
                <a:latin typeface="+mn-ea"/>
              </a:rPr>
              <a:t>薄い</a:t>
            </a:r>
            <a:r>
              <a:rPr lang="en-US" altLang="zh-TW" sz="1600" b="1" dirty="0">
                <a:latin typeface="+mn-ea"/>
              </a:rPr>
              <a:t>)</a:t>
            </a:r>
            <a:endParaRPr lang="ja-JP" altLang="en-US" sz="1600" b="1" dirty="0">
              <a:latin typeface="+mn-ea"/>
            </a:endParaRPr>
          </a:p>
        </p:txBody>
      </p:sp>
      <p:sp>
        <p:nvSpPr>
          <p:cNvPr id="9" name="文字方塊 8">
            <a:extLst>
              <a:ext uri="{FF2B5EF4-FFF2-40B4-BE49-F238E27FC236}">
                <a16:creationId xmlns:a16="http://schemas.microsoft.com/office/drawing/2014/main" id="{E70B5135-CC57-DB98-2250-E361716AC43B}"/>
              </a:ext>
            </a:extLst>
          </p:cNvPr>
          <p:cNvSpPr txBox="1"/>
          <p:nvPr/>
        </p:nvSpPr>
        <p:spPr>
          <a:xfrm>
            <a:off x="2025532" y="2124556"/>
            <a:ext cx="2308464" cy="338554"/>
          </a:xfrm>
          <a:prstGeom prst="rect">
            <a:avLst/>
          </a:prstGeom>
          <a:noFill/>
        </p:spPr>
        <p:txBody>
          <a:bodyPr wrap="square" rtlCol="0" anchor="ctr">
            <a:spAutoFit/>
          </a:bodyPr>
          <a:lstStyle/>
          <a:p>
            <a:r>
              <a:rPr lang="ja-JP" altLang="en-US" sz="1600" b="1" dirty="0">
                <a:solidFill>
                  <a:srgbClr val="FF0000"/>
                </a:solidFill>
                <a:latin typeface="+mn-ea"/>
              </a:rPr>
              <a:t>割れ発生し易い</a:t>
            </a:r>
          </a:p>
        </p:txBody>
      </p:sp>
      <p:sp>
        <p:nvSpPr>
          <p:cNvPr id="10" name="文字方塊 9">
            <a:extLst>
              <a:ext uri="{FF2B5EF4-FFF2-40B4-BE49-F238E27FC236}">
                <a16:creationId xmlns:a16="http://schemas.microsoft.com/office/drawing/2014/main" id="{A91B537C-6F62-58F4-9656-348298F8E066}"/>
              </a:ext>
            </a:extLst>
          </p:cNvPr>
          <p:cNvSpPr txBox="1"/>
          <p:nvPr/>
        </p:nvSpPr>
        <p:spPr>
          <a:xfrm>
            <a:off x="1061095" y="3119114"/>
            <a:ext cx="1562082" cy="338554"/>
          </a:xfrm>
          <a:prstGeom prst="rect">
            <a:avLst/>
          </a:prstGeom>
          <a:noFill/>
        </p:spPr>
        <p:txBody>
          <a:bodyPr wrap="square" rtlCol="0" anchor="ctr">
            <a:spAutoFit/>
          </a:bodyPr>
          <a:lstStyle/>
          <a:p>
            <a:r>
              <a:rPr lang="zh-TW" altLang="en-US" sz="1600" b="1" dirty="0">
                <a:latin typeface="+mn-ea"/>
              </a:rPr>
              <a:t>第一段</a:t>
            </a:r>
            <a:r>
              <a:rPr lang="ja-JP" altLang="en-US" sz="1600" b="1" dirty="0">
                <a:latin typeface="+mn-ea"/>
              </a:rPr>
              <a:t>　高切圧</a:t>
            </a:r>
          </a:p>
        </p:txBody>
      </p:sp>
      <p:sp>
        <p:nvSpPr>
          <p:cNvPr id="11" name="文字方塊 10">
            <a:extLst>
              <a:ext uri="{FF2B5EF4-FFF2-40B4-BE49-F238E27FC236}">
                <a16:creationId xmlns:a16="http://schemas.microsoft.com/office/drawing/2014/main" id="{32EB58CD-FDE8-CCC5-CDA7-450DC62DC8D2}"/>
              </a:ext>
            </a:extLst>
          </p:cNvPr>
          <p:cNvSpPr txBox="1"/>
          <p:nvPr/>
        </p:nvSpPr>
        <p:spPr>
          <a:xfrm>
            <a:off x="2918466" y="3306054"/>
            <a:ext cx="2017098" cy="338554"/>
          </a:xfrm>
          <a:prstGeom prst="rect">
            <a:avLst/>
          </a:prstGeom>
          <a:noFill/>
        </p:spPr>
        <p:txBody>
          <a:bodyPr wrap="square" rtlCol="0" anchor="ctr">
            <a:spAutoFit/>
          </a:bodyPr>
          <a:lstStyle/>
          <a:p>
            <a:r>
              <a:rPr lang="zh-TW" altLang="en-US" sz="1600" b="1" dirty="0">
                <a:latin typeface="+mn-ea"/>
              </a:rPr>
              <a:t>第二段</a:t>
            </a:r>
            <a:r>
              <a:rPr lang="ja-JP" altLang="en-US" sz="1600" b="1" dirty="0">
                <a:latin typeface="+mn-ea"/>
              </a:rPr>
              <a:t>　低切圧</a:t>
            </a:r>
          </a:p>
        </p:txBody>
      </p:sp>
      <p:sp>
        <p:nvSpPr>
          <p:cNvPr id="12" name="矩形 11">
            <a:extLst>
              <a:ext uri="{FF2B5EF4-FFF2-40B4-BE49-F238E27FC236}">
                <a16:creationId xmlns:a16="http://schemas.microsoft.com/office/drawing/2014/main" id="{F1F6A538-3AD0-5732-F231-814919A8A47E}"/>
              </a:ext>
            </a:extLst>
          </p:cNvPr>
          <p:cNvSpPr/>
          <p:nvPr/>
        </p:nvSpPr>
        <p:spPr>
          <a:xfrm>
            <a:off x="386128" y="1648234"/>
            <a:ext cx="5263197" cy="2593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pic>
        <p:nvPicPr>
          <p:cNvPr id="13" name="圖片 12">
            <a:extLst>
              <a:ext uri="{FF2B5EF4-FFF2-40B4-BE49-F238E27FC236}">
                <a16:creationId xmlns:a16="http://schemas.microsoft.com/office/drawing/2014/main" id="{B93BB894-A656-81C0-E489-A4FC651FCD49}"/>
              </a:ext>
            </a:extLst>
          </p:cNvPr>
          <p:cNvPicPr>
            <a:picLocks noChangeAspect="1"/>
          </p:cNvPicPr>
          <p:nvPr/>
        </p:nvPicPr>
        <p:blipFill>
          <a:blip r:embed="rId3"/>
          <a:stretch>
            <a:fillRect/>
          </a:stretch>
        </p:blipFill>
        <p:spPr>
          <a:xfrm>
            <a:off x="925798" y="3609281"/>
            <a:ext cx="4523624" cy="164606"/>
          </a:xfrm>
          <a:prstGeom prst="rect">
            <a:avLst/>
          </a:prstGeom>
        </p:spPr>
      </p:pic>
      <p:pic>
        <p:nvPicPr>
          <p:cNvPr id="14" name="圖片 13">
            <a:extLst>
              <a:ext uri="{FF2B5EF4-FFF2-40B4-BE49-F238E27FC236}">
                <a16:creationId xmlns:a16="http://schemas.microsoft.com/office/drawing/2014/main" id="{9691FA70-F42F-9794-2603-21FF08ACE7FB}"/>
              </a:ext>
            </a:extLst>
          </p:cNvPr>
          <p:cNvPicPr>
            <a:picLocks noChangeAspect="1"/>
          </p:cNvPicPr>
          <p:nvPr/>
        </p:nvPicPr>
        <p:blipFill>
          <a:blip r:embed="rId4"/>
          <a:stretch>
            <a:fillRect/>
          </a:stretch>
        </p:blipFill>
        <p:spPr>
          <a:xfrm>
            <a:off x="4132023" y="1780426"/>
            <a:ext cx="500405" cy="1006192"/>
          </a:xfrm>
          <a:prstGeom prst="rect">
            <a:avLst/>
          </a:prstGeom>
        </p:spPr>
      </p:pic>
      <p:sp>
        <p:nvSpPr>
          <p:cNvPr id="15" name="文字方塊 237">
            <a:extLst>
              <a:ext uri="{FF2B5EF4-FFF2-40B4-BE49-F238E27FC236}">
                <a16:creationId xmlns:a16="http://schemas.microsoft.com/office/drawing/2014/main" id="{4238D884-5941-ECF5-75B7-6CCC6D94AFE8}"/>
              </a:ext>
            </a:extLst>
          </p:cNvPr>
          <p:cNvSpPr txBox="1"/>
          <p:nvPr/>
        </p:nvSpPr>
        <p:spPr>
          <a:xfrm>
            <a:off x="1522994" y="3878490"/>
            <a:ext cx="2763316" cy="48118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dirty="0"/>
              <a:t>(</a:t>
            </a:r>
            <a:r>
              <a:rPr kumimoji="1" lang="ja-JP" altLang="en-US" sz="1600" b="1" dirty="0"/>
              <a:t>切圧距離</a:t>
            </a:r>
            <a:r>
              <a:rPr kumimoji="1" lang="en-US" altLang="zh-TW" sz="1600" b="1" dirty="0"/>
              <a:t>SENSOR</a:t>
            </a:r>
            <a:r>
              <a:rPr kumimoji="1" lang="ja-JP" altLang="en-US" sz="1600" b="1" dirty="0"/>
              <a:t>決め</a:t>
            </a:r>
            <a:r>
              <a:rPr kumimoji="1" lang="en-US" altLang="zh-TW" sz="1600" b="1" dirty="0"/>
              <a:t>)</a:t>
            </a:r>
          </a:p>
        </p:txBody>
      </p:sp>
      <p:sp>
        <p:nvSpPr>
          <p:cNvPr id="16" name="等腰三角形 16">
            <a:extLst>
              <a:ext uri="{FF2B5EF4-FFF2-40B4-BE49-F238E27FC236}">
                <a16:creationId xmlns:a16="http://schemas.microsoft.com/office/drawing/2014/main" id="{392CD120-6DD8-B443-A0FC-23959852E925}"/>
              </a:ext>
            </a:extLst>
          </p:cNvPr>
          <p:cNvSpPr/>
          <p:nvPr/>
        </p:nvSpPr>
        <p:spPr>
          <a:xfrm>
            <a:off x="917182" y="5394511"/>
            <a:ext cx="4018382" cy="461665"/>
          </a:xfrm>
          <a:custGeom>
            <a:avLst/>
            <a:gdLst>
              <a:gd name="connsiteX0" fmla="*/ 0 w 3345830"/>
              <a:gd name="connsiteY0" fmla="*/ 914400 h 914400"/>
              <a:gd name="connsiteX1" fmla="*/ 1672915 w 3345830"/>
              <a:gd name="connsiteY1" fmla="*/ 0 h 914400"/>
              <a:gd name="connsiteX2" fmla="*/ 3345830 w 3345830"/>
              <a:gd name="connsiteY2" fmla="*/ 914400 h 914400"/>
              <a:gd name="connsiteX3" fmla="*/ 0 w 3345830"/>
              <a:gd name="connsiteY3" fmla="*/ 914400 h 914400"/>
              <a:gd name="connsiteX0" fmla="*/ 242 w 3346072"/>
              <a:gd name="connsiteY0" fmla="*/ 379379 h 379379"/>
              <a:gd name="connsiteX1" fmla="*/ 0 w 3346072"/>
              <a:gd name="connsiteY1" fmla="*/ 0 h 379379"/>
              <a:gd name="connsiteX2" fmla="*/ 3346072 w 3346072"/>
              <a:gd name="connsiteY2" fmla="*/ 379379 h 379379"/>
              <a:gd name="connsiteX3" fmla="*/ 242 w 3346072"/>
              <a:gd name="connsiteY3" fmla="*/ 379379 h 379379"/>
            </a:gdLst>
            <a:ahLst/>
            <a:cxnLst>
              <a:cxn ang="0">
                <a:pos x="connsiteX0" y="connsiteY0"/>
              </a:cxn>
              <a:cxn ang="0">
                <a:pos x="connsiteX1" y="connsiteY1"/>
              </a:cxn>
              <a:cxn ang="0">
                <a:pos x="connsiteX2" y="connsiteY2"/>
              </a:cxn>
              <a:cxn ang="0">
                <a:pos x="connsiteX3" y="connsiteY3"/>
              </a:cxn>
            </a:cxnLst>
            <a:rect l="l" t="t" r="r" b="b"/>
            <a:pathLst>
              <a:path w="3346072" h="379379">
                <a:moveTo>
                  <a:pt x="242" y="379379"/>
                </a:moveTo>
                <a:cubicBezTo>
                  <a:pt x="161" y="252919"/>
                  <a:pt x="81" y="126460"/>
                  <a:pt x="0" y="0"/>
                </a:cubicBezTo>
                <a:lnTo>
                  <a:pt x="3346072" y="379379"/>
                </a:lnTo>
                <a:lnTo>
                  <a:pt x="242" y="379379"/>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7" name="矩形 16">
            <a:extLst>
              <a:ext uri="{FF2B5EF4-FFF2-40B4-BE49-F238E27FC236}">
                <a16:creationId xmlns:a16="http://schemas.microsoft.com/office/drawing/2014/main" id="{B354F4B0-B406-1FBA-BB5F-C9EBC04FFE5F}"/>
              </a:ext>
            </a:extLst>
          </p:cNvPr>
          <p:cNvSpPr/>
          <p:nvPr/>
        </p:nvSpPr>
        <p:spPr>
          <a:xfrm>
            <a:off x="386127" y="4421229"/>
            <a:ext cx="5263197" cy="19041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cxnSp>
        <p:nvCxnSpPr>
          <p:cNvPr id="18" name="直線單箭頭接點 17">
            <a:extLst>
              <a:ext uri="{FF2B5EF4-FFF2-40B4-BE49-F238E27FC236}">
                <a16:creationId xmlns:a16="http://schemas.microsoft.com/office/drawing/2014/main" id="{E3DEA811-7A95-0F7C-6673-01DE9F5C638E}"/>
              </a:ext>
            </a:extLst>
          </p:cNvPr>
          <p:cNvCxnSpPr>
            <a:cxnSpLocks/>
          </p:cNvCxnSpPr>
          <p:nvPr/>
        </p:nvCxnSpPr>
        <p:spPr>
          <a:xfrm flipV="1">
            <a:off x="3080030" y="2603875"/>
            <a:ext cx="1046346" cy="10670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D8A672F3-3DD6-B64A-2F3A-74440DD002E8}"/>
              </a:ext>
            </a:extLst>
          </p:cNvPr>
          <p:cNvSpPr txBox="1"/>
          <p:nvPr/>
        </p:nvSpPr>
        <p:spPr>
          <a:xfrm>
            <a:off x="725315" y="5859396"/>
            <a:ext cx="526106" cy="584775"/>
          </a:xfrm>
          <a:prstGeom prst="rect">
            <a:avLst/>
          </a:prstGeom>
          <a:noFill/>
        </p:spPr>
        <p:txBody>
          <a:bodyPr wrap="square" rtlCol="0">
            <a:spAutoFit/>
          </a:bodyPr>
          <a:lstStyle/>
          <a:p>
            <a:r>
              <a:rPr kumimoji="1" lang="en-US" altLang="zh-TW" sz="3200" b="1" i="0" dirty="0">
                <a:solidFill>
                  <a:srgbClr val="FF0000"/>
                </a:solidFill>
                <a:latin typeface="Meiryo" charset="-128"/>
                <a:ea typeface="Meiryo" charset="-128"/>
                <a:cs typeface="Meiryo" charset="-128"/>
              </a:rPr>
              <a:t>+</a:t>
            </a:r>
            <a:endParaRPr kumimoji="1" lang="zh-TW" altLang="en-US" sz="3200" b="1" i="0" dirty="0">
              <a:solidFill>
                <a:srgbClr val="FF0000"/>
              </a:solidFill>
              <a:latin typeface="Meiryo" charset="-128"/>
              <a:ea typeface="Meiryo" charset="-128"/>
              <a:cs typeface="Meiryo" charset="-128"/>
            </a:endParaRPr>
          </a:p>
        </p:txBody>
      </p:sp>
      <p:sp>
        <p:nvSpPr>
          <p:cNvPr id="20" name="文字方塊 19">
            <a:extLst>
              <a:ext uri="{FF2B5EF4-FFF2-40B4-BE49-F238E27FC236}">
                <a16:creationId xmlns:a16="http://schemas.microsoft.com/office/drawing/2014/main" id="{64F57F73-3DEF-B247-AB90-BFB4F42EFA49}"/>
              </a:ext>
            </a:extLst>
          </p:cNvPr>
          <p:cNvSpPr txBox="1"/>
          <p:nvPr/>
        </p:nvSpPr>
        <p:spPr>
          <a:xfrm>
            <a:off x="4632428" y="5866923"/>
            <a:ext cx="377026" cy="584775"/>
          </a:xfrm>
          <a:prstGeom prst="rect">
            <a:avLst/>
          </a:prstGeom>
          <a:noFill/>
        </p:spPr>
        <p:txBody>
          <a:bodyPr wrap="square" rtlCol="0">
            <a:spAutoFit/>
          </a:bodyPr>
          <a:lstStyle/>
          <a:p>
            <a:r>
              <a:rPr kumimoji="1" lang="en-US" altLang="zh-TW" sz="3200" b="1" i="0" dirty="0">
                <a:solidFill>
                  <a:srgbClr val="FF0000"/>
                </a:solidFill>
                <a:latin typeface="Meiryo" charset="-128"/>
                <a:ea typeface="Meiryo" charset="-128"/>
                <a:cs typeface="Meiryo" charset="-128"/>
              </a:rPr>
              <a:t>-</a:t>
            </a:r>
            <a:endParaRPr kumimoji="1" lang="zh-TW" altLang="en-US" sz="3200" b="1" i="0" dirty="0">
              <a:solidFill>
                <a:srgbClr val="FF0000"/>
              </a:solidFill>
              <a:latin typeface="Meiryo" charset="-128"/>
              <a:ea typeface="Meiryo" charset="-128"/>
              <a:cs typeface="Meiryo" charset="-128"/>
            </a:endParaRPr>
          </a:p>
        </p:txBody>
      </p:sp>
      <p:sp>
        <p:nvSpPr>
          <p:cNvPr id="23" name="文字方塊 22">
            <a:extLst>
              <a:ext uri="{FF2B5EF4-FFF2-40B4-BE49-F238E27FC236}">
                <a16:creationId xmlns:a16="http://schemas.microsoft.com/office/drawing/2014/main" id="{ADF6D85B-9401-F2FF-56C1-3DDDBC31D181}"/>
              </a:ext>
            </a:extLst>
          </p:cNvPr>
          <p:cNvSpPr txBox="1"/>
          <p:nvPr/>
        </p:nvSpPr>
        <p:spPr>
          <a:xfrm>
            <a:off x="6952474" y="3231163"/>
            <a:ext cx="1748174" cy="338553"/>
          </a:xfrm>
          <a:prstGeom prst="rect">
            <a:avLst/>
          </a:prstGeom>
          <a:noFill/>
        </p:spPr>
        <p:txBody>
          <a:bodyPr wrap="square" rtlCol="0" anchor="ctr">
            <a:spAutoFit/>
          </a:bodyPr>
          <a:lstStyle/>
          <a:p>
            <a:r>
              <a:rPr lang="zh-TW" altLang="en-US" sz="1600" b="1" dirty="0">
                <a:latin typeface="+mn-ea"/>
              </a:rPr>
              <a:t>第一段</a:t>
            </a:r>
            <a:r>
              <a:rPr lang="ja-JP" altLang="en-US" sz="1600" b="1" dirty="0">
                <a:latin typeface="+mn-ea"/>
              </a:rPr>
              <a:t>　高切圧</a:t>
            </a:r>
          </a:p>
        </p:txBody>
      </p:sp>
      <p:sp>
        <p:nvSpPr>
          <p:cNvPr id="24" name="文字方塊 23">
            <a:extLst>
              <a:ext uri="{FF2B5EF4-FFF2-40B4-BE49-F238E27FC236}">
                <a16:creationId xmlns:a16="http://schemas.microsoft.com/office/drawing/2014/main" id="{A6B4D344-7A47-29D4-B40D-14E57DD28A05}"/>
              </a:ext>
            </a:extLst>
          </p:cNvPr>
          <p:cNvSpPr txBox="1"/>
          <p:nvPr/>
        </p:nvSpPr>
        <p:spPr>
          <a:xfrm>
            <a:off x="8437079" y="3454824"/>
            <a:ext cx="1413883" cy="246221"/>
          </a:xfrm>
          <a:prstGeom prst="rect">
            <a:avLst/>
          </a:prstGeom>
          <a:noFill/>
          <a:ln w="25400">
            <a:solidFill>
              <a:schemeClr val="accent2"/>
            </a:solidFill>
          </a:ln>
        </p:spPr>
        <p:txBody>
          <a:bodyPr wrap="square" lIns="0" tIns="0" rIns="0" bIns="0" rtlCol="0" anchor="ctr">
            <a:spAutoFit/>
          </a:bodyPr>
          <a:lstStyle/>
          <a:p>
            <a:r>
              <a:rPr lang="ja-JP" altLang="en-US" sz="1600" b="1" dirty="0">
                <a:latin typeface="+mn-ea"/>
              </a:rPr>
              <a:t>第二段　中切圧</a:t>
            </a:r>
          </a:p>
        </p:txBody>
      </p:sp>
      <p:sp>
        <p:nvSpPr>
          <p:cNvPr id="25" name="矩形 24">
            <a:extLst>
              <a:ext uri="{FF2B5EF4-FFF2-40B4-BE49-F238E27FC236}">
                <a16:creationId xmlns:a16="http://schemas.microsoft.com/office/drawing/2014/main" id="{A1739D86-0B95-ABBF-E779-3C689318804C}"/>
              </a:ext>
            </a:extLst>
          </p:cNvPr>
          <p:cNvSpPr/>
          <p:nvPr/>
        </p:nvSpPr>
        <p:spPr>
          <a:xfrm>
            <a:off x="6663206" y="1676442"/>
            <a:ext cx="5013393" cy="2593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文字方塊 237">
            <a:extLst>
              <a:ext uri="{FF2B5EF4-FFF2-40B4-BE49-F238E27FC236}">
                <a16:creationId xmlns:a16="http://schemas.microsoft.com/office/drawing/2014/main" id="{55A21408-60C7-0248-BD71-1E99E9B0CCED}"/>
              </a:ext>
            </a:extLst>
          </p:cNvPr>
          <p:cNvSpPr txBox="1"/>
          <p:nvPr/>
        </p:nvSpPr>
        <p:spPr>
          <a:xfrm>
            <a:off x="8281914" y="3919425"/>
            <a:ext cx="2033868" cy="48118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dirty="0"/>
              <a:t>(</a:t>
            </a:r>
            <a:r>
              <a:rPr kumimoji="1" lang="ja-JP" altLang="en-US" sz="1600" b="1" dirty="0"/>
              <a:t>切圧距離設定可能</a:t>
            </a:r>
            <a:r>
              <a:rPr kumimoji="1" lang="en-US" altLang="zh-TW" sz="1600" b="1" dirty="0"/>
              <a:t>)</a:t>
            </a:r>
          </a:p>
        </p:txBody>
      </p:sp>
      <p:cxnSp>
        <p:nvCxnSpPr>
          <p:cNvPr id="27" name="直線單箭頭接點 26">
            <a:extLst>
              <a:ext uri="{FF2B5EF4-FFF2-40B4-BE49-F238E27FC236}">
                <a16:creationId xmlns:a16="http://schemas.microsoft.com/office/drawing/2014/main" id="{06A0395D-6D05-2A01-7182-F8A974ADBA1E}"/>
              </a:ext>
            </a:extLst>
          </p:cNvPr>
          <p:cNvCxnSpPr>
            <a:cxnSpLocks/>
          </p:cNvCxnSpPr>
          <p:nvPr/>
        </p:nvCxnSpPr>
        <p:spPr>
          <a:xfrm>
            <a:off x="7129100" y="3877522"/>
            <a:ext cx="1437073" cy="0"/>
          </a:xfrm>
          <a:prstGeom prst="straightConnector1">
            <a:avLst/>
          </a:prstGeom>
          <a:ln>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直線單箭頭接點 27">
            <a:extLst>
              <a:ext uri="{FF2B5EF4-FFF2-40B4-BE49-F238E27FC236}">
                <a16:creationId xmlns:a16="http://schemas.microsoft.com/office/drawing/2014/main" id="{FE4E1D7A-A639-CB23-4F6B-769670468894}"/>
              </a:ext>
            </a:extLst>
          </p:cNvPr>
          <p:cNvCxnSpPr>
            <a:cxnSpLocks/>
          </p:cNvCxnSpPr>
          <p:nvPr/>
        </p:nvCxnSpPr>
        <p:spPr>
          <a:xfrm>
            <a:off x="8569530" y="3877522"/>
            <a:ext cx="1125348" cy="0"/>
          </a:xfrm>
          <a:prstGeom prst="straightConnector1">
            <a:avLst/>
          </a:prstGeom>
          <a:ln>
            <a:solidFill>
              <a:srgbClr val="FF990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9" name="直線單箭頭接點 28">
            <a:extLst>
              <a:ext uri="{FF2B5EF4-FFF2-40B4-BE49-F238E27FC236}">
                <a16:creationId xmlns:a16="http://schemas.microsoft.com/office/drawing/2014/main" id="{7197C552-DD14-3498-9A09-78A57E761711}"/>
              </a:ext>
            </a:extLst>
          </p:cNvPr>
          <p:cNvCxnSpPr>
            <a:cxnSpLocks/>
          </p:cNvCxnSpPr>
          <p:nvPr/>
        </p:nvCxnSpPr>
        <p:spPr>
          <a:xfrm>
            <a:off x="9684837" y="3877521"/>
            <a:ext cx="1887719" cy="0"/>
          </a:xfrm>
          <a:prstGeom prst="straightConnector1">
            <a:avLst/>
          </a:prstGeom>
          <a:ln>
            <a:solidFill>
              <a:srgbClr val="FF0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1" name="文字方塊 30">
            <a:extLst>
              <a:ext uri="{FF2B5EF4-FFF2-40B4-BE49-F238E27FC236}">
                <a16:creationId xmlns:a16="http://schemas.microsoft.com/office/drawing/2014/main" id="{778368CE-8AA4-64AB-5883-D67F0D82A701}"/>
              </a:ext>
            </a:extLst>
          </p:cNvPr>
          <p:cNvSpPr txBox="1"/>
          <p:nvPr/>
        </p:nvSpPr>
        <p:spPr>
          <a:xfrm>
            <a:off x="8315159" y="2231709"/>
            <a:ext cx="1941181" cy="338553"/>
          </a:xfrm>
          <a:prstGeom prst="rect">
            <a:avLst/>
          </a:prstGeom>
          <a:noFill/>
        </p:spPr>
        <p:txBody>
          <a:bodyPr wrap="square" rtlCol="0" anchor="ctr">
            <a:spAutoFit/>
          </a:bodyPr>
          <a:lstStyle/>
          <a:p>
            <a:r>
              <a:rPr lang="ja-JP" altLang="en-US" sz="1600" b="1" dirty="0">
                <a:solidFill>
                  <a:srgbClr val="FF0000"/>
                </a:solidFill>
                <a:latin typeface="+mn-ea"/>
              </a:rPr>
              <a:t>切圧分段設定</a:t>
            </a:r>
          </a:p>
        </p:txBody>
      </p:sp>
      <p:pic>
        <p:nvPicPr>
          <p:cNvPr id="32" name="圖片 31">
            <a:extLst>
              <a:ext uri="{FF2B5EF4-FFF2-40B4-BE49-F238E27FC236}">
                <a16:creationId xmlns:a16="http://schemas.microsoft.com/office/drawing/2014/main" id="{D397CED2-62F0-650C-D932-86AE8004A2C3}"/>
              </a:ext>
            </a:extLst>
          </p:cNvPr>
          <p:cNvPicPr preferRelativeResize="0">
            <a:picLocks/>
          </p:cNvPicPr>
          <p:nvPr/>
        </p:nvPicPr>
        <p:blipFill>
          <a:blip r:embed="rId5"/>
          <a:stretch>
            <a:fillRect/>
          </a:stretch>
        </p:blipFill>
        <p:spPr>
          <a:xfrm flipH="1">
            <a:off x="10256340" y="1833754"/>
            <a:ext cx="468000" cy="1080000"/>
          </a:xfrm>
          <a:prstGeom prst="rect">
            <a:avLst/>
          </a:prstGeom>
        </p:spPr>
      </p:pic>
      <p:cxnSp>
        <p:nvCxnSpPr>
          <p:cNvPr id="33" name="直線單箭頭接點 32">
            <a:extLst>
              <a:ext uri="{FF2B5EF4-FFF2-40B4-BE49-F238E27FC236}">
                <a16:creationId xmlns:a16="http://schemas.microsoft.com/office/drawing/2014/main" id="{887AAB10-E897-BD64-EBA4-F621C66F6597}"/>
              </a:ext>
            </a:extLst>
          </p:cNvPr>
          <p:cNvCxnSpPr>
            <a:cxnSpLocks/>
          </p:cNvCxnSpPr>
          <p:nvPr/>
        </p:nvCxnSpPr>
        <p:spPr>
          <a:xfrm flipV="1">
            <a:off x="9331337" y="2710581"/>
            <a:ext cx="861620" cy="9868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EC0F9D61-C5C6-8DB8-910B-4229607946D5}"/>
              </a:ext>
            </a:extLst>
          </p:cNvPr>
          <p:cNvSpPr txBox="1"/>
          <p:nvPr/>
        </p:nvSpPr>
        <p:spPr>
          <a:xfrm>
            <a:off x="10136697" y="3504927"/>
            <a:ext cx="1748174" cy="338554"/>
          </a:xfrm>
          <a:prstGeom prst="rect">
            <a:avLst/>
          </a:prstGeom>
          <a:noFill/>
        </p:spPr>
        <p:txBody>
          <a:bodyPr wrap="square" rtlCol="0" anchor="ctr">
            <a:spAutoFit/>
          </a:bodyPr>
          <a:lstStyle/>
          <a:p>
            <a:r>
              <a:rPr lang="ja-JP" altLang="en-US" sz="1600" b="1" dirty="0">
                <a:latin typeface="+mn-ea"/>
              </a:rPr>
              <a:t>第三段　低切圧</a:t>
            </a:r>
          </a:p>
        </p:txBody>
      </p:sp>
      <p:sp>
        <p:nvSpPr>
          <p:cNvPr id="66" name="文字方塊 65">
            <a:extLst>
              <a:ext uri="{FF2B5EF4-FFF2-40B4-BE49-F238E27FC236}">
                <a16:creationId xmlns:a16="http://schemas.microsoft.com/office/drawing/2014/main" id="{CCC8A17D-DF93-2773-690D-B79F2D3185A2}"/>
              </a:ext>
            </a:extLst>
          </p:cNvPr>
          <p:cNvSpPr txBox="1"/>
          <p:nvPr/>
        </p:nvSpPr>
        <p:spPr>
          <a:xfrm>
            <a:off x="6239876" y="4710203"/>
            <a:ext cx="1463388" cy="338554"/>
          </a:xfrm>
          <a:prstGeom prst="rect">
            <a:avLst/>
          </a:prstGeom>
          <a:noFill/>
        </p:spPr>
        <p:txBody>
          <a:bodyPr wrap="square" rtlCol="0" anchor="ctr">
            <a:spAutoFit/>
          </a:bodyPr>
          <a:lstStyle/>
          <a:p>
            <a:r>
              <a:rPr lang="zh-TW" altLang="en-US" sz="1600" b="1" dirty="0">
                <a:latin typeface="+mn-ea"/>
              </a:rPr>
              <a:t>①</a:t>
            </a:r>
            <a:r>
              <a:rPr lang="en-US" altLang="ja-JP" sz="1600" b="1" dirty="0">
                <a:latin typeface="+mn-ea"/>
              </a:rPr>
              <a:t>AIR</a:t>
            </a:r>
            <a:r>
              <a:rPr lang="ja-JP" altLang="en-US" sz="1600" b="1" dirty="0">
                <a:latin typeface="+mn-ea"/>
              </a:rPr>
              <a:t>供給源</a:t>
            </a:r>
            <a:endParaRPr lang="en-US" altLang="zh-TW" sz="1600" b="1" dirty="0">
              <a:latin typeface="+mn-ea"/>
            </a:endParaRPr>
          </a:p>
        </p:txBody>
      </p:sp>
      <p:sp>
        <p:nvSpPr>
          <p:cNvPr id="67" name="文字方塊 66">
            <a:extLst>
              <a:ext uri="{FF2B5EF4-FFF2-40B4-BE49-F238E27FC236}">
                <a16:creationId xmlns:a16="http://schemas.microsoft.com/office/drawing/2014/main" id="{138D50C0-6273-AEDB-0B88-AD3C3C323909}"/>
              </a:ext>
            </a:extLst>
          </p:cNvPr>
          <p:cNvSpPr txBox="1"/>
          <p:nvPr/>
        </p:nvSpPr>
        <p:spPr>
          <a:xfrm>
            <a:off x="7678224" y="4710203"/>
            <a:ext cx="1419823" cy="338554"/>
          </a:xfrm>
          <a:prstGeom prst="rect">
            <a:avLst/>
          </a:prstGeom>
          <a:noFill/>
        </p:spPr>
        <p:txBody>
          <a:bodyPr wrap="square" rtlCol="0" anchor="ctr">
            <a:spAutoFit/>
          </a:bodyPr>
          <a:lstStyle/>
          <a:p>
            <a:r>
              <a:rPr lang="zh-TW" altLang="en-US" sz="1600" b="1" dirty="0">
                <a:latin typeface="+mn-ea"/>
              </a:rPr>
              <a:t>②</a:t>
            </a:r>
            <a:r>
              <a:rPr lang="ja-JP" altLang="en-US" sz="1600" b="1" dirty="0">
                <a:latin typeface="+mn-ea"/>
              </a:rPr>
              <a:t>動作切替</a:t>
            </a:r>
            <a:endParaRPr lang="en-US" altLang="zh-TW" sz="1600" b="1" dirty="0">
              <a:latin typeface="+mn-ea"/>
            </a:endParaRPr>
          </a:p>
        </p:txBody>
      </p:sp>
      <p:sp>
        <p:nvSpPr>
          <p:cNvPr id="68" name="文字方塊 67">
            <a:extLst>
              <a:ext uri="{FF2B5EF4-FFF2-40B4-BE49-F238E27FC236}">
                <a16:creationId xmlns:a16="http://schemas.microsoft.com/office/drawing/2014/main" id="{D1DB94FB-273C-8BEA-076E-6A3616DFA97B}"/>
              </a:ext>
            </a:extLst>
          </p:cNvPr>
          <p:cNvSpPr txBox="1"/>
          <p:nvPr/>
        </p:nvSpPr>
        <p:spPr>
          <a:xfrm>
            <a:off x="10611580" y="4710203"/>
            <a:ext cx="1339978" cy="338554"/>
          </a:xfrm>
          <a:prstGeom prst="rect">
            <a:avLst/>
          </a:prstGeom>
          <a:noFill/>
        </p:spPr>
        <p:txBody>
          <a:bodyPr wrap="square" rtlCol="0" anchor="ctr">
            <a:spAutoFit/>
          </a:bodyPr>
          <a:lstStyle/>
          <a:p>
            <a:r>
              <a:rPr lang="ja-JP" altLang="en-US" sz="1600" b="1" dirty="0">
                <a:latin typeface="+mn-ea"/>
              </a:rPr>
              <a:t>④動作設定</a:t>
            </a:r>
            <a:endParaRPr lang="en-US" altLang="zh-TW" sz="1600" b="1" dirty="0">
              <a:latin typeface="+mn-ea"/>
            </a:endParaRPr>
          </a:p>
        </p:txBody>
      </p:sp>
      <p:sp>
        <p:nvSpPr>
          <p:cNvPr id="69" name="文字方塊 68">
            <a:extLst>
              <a:ext uri="{FF2B5EF4-FFF2-40B4-BE49-F238E27FC236}">
                <a16:creationId xmlns:a16="http://schemas.microsoft.com/office/drawing/2014/main" id="{E92198A6-18E4-3413-6F06-7CD552E66FEF}"/>
              </a:ext>
            </a:extLst>
          </p:cNvPr>
          <p:cNvSpPr txBox="1"/>
          <p:nvPr/>
        </p:nvSpPr>
        <p:spPr>
          <a:xfrm>
            <a:off x="9068558" y="4710203"/>
            <a:ext cx="1537367" cy="338554"/>
          </a:xfrm>
          <a:prstGeom prst="rect">
            <a:avLst/>
          </a:prstGeom>
          <a:noFill/>
        </p:spPr>
        <p:txBody>
          <a:bodyPr wrap="square" rtlCol="0" anchor="ctr">
            <a:spAutoFit/>
          </a:bodyPr>
          <a:lstStyle/>
          <a:p>
            <a:r>
              <a:rPr lang="zh-TW" altLang="en-US" sz="1600" b="1" dirty="0">
                <a:latin typeface="+mn-ea"/>
              </a:rPr>
              <a:t>③</a:t>
            </a:r>
            <a:r>
              <a:rPr lang="ja-JP" altLang="en-US" sz="1600" b="1" dirty="0">
                <a:latin typeface="+mn-ea"/>
              </a:rPr>
              <a:t>切圧調整</a:t>
            </a:r>
            <a:endParaRPr lang="en-US" altLang="zh-TW" sz="1600" b="1" dirty="0">
              <a:latin typeface="+mn-ea"/>
            </a:endParaRPr>
          </a:p>
        </p:txBody>
      </p:sp>
      <p:sp>
        <p:nvSpPr>
          <p:cNvPr id="70" name="矩形 69">
            <a:extLst>
              <a:ext uri="{FF2B5EF4-FFF2-40B4-BE49-F238E27FC236}">
                <a16:creationId xmlns:a16="http://schemas.microsoft.com/office/drawing/2014/main" id="{8F6175FA-DAC6-2265-9ED2-49E6EFE97990}"/>
              </a:ext>
            </a:extLst>
          </p:cNvPr>
          <p:cNvSpPr/>
          <p:nvPr/>
        </p:nvSpPr>
        <p:spPr>
          <a:xfrm>
            <a:off x="6256922" y="5080244"/>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sp>
        <p:nvSpPr>
          <p:cNvPr id="74" name="矩形 73">
            <a:extLst>
              <a:ext uri="{FF2B5EF4-FFF2-40B4-BE49-F238E27FC236}">
                <a16:creationId xmlns:a16="http://schemas.microsoft.com/office/drawing/2014/main" id="{20A2870E-F19A-5D24-206B-5EE7EBCDB86E}"/>
              </a:ext>
            </a:extLst>
          </p:cNvPr>
          <p:cNvSpPr/>
          <p:nvPr/>
        </p:nvSpPr>
        <p:spPr>
          <a:xfrm>
            <a:off x="7673074" y="5080244"/>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sp>
        <p:nvSpPr>
          <p:cNvPr id="75" name="矩形 74">
            <a:extLst>
              <a:ext uri="{FF2B5EF4-FFF2-40B4-BE49-F238E27FC236}">
                <a16:creationId xmlns:a16="http://schemas.microsoft.com/office/drawing/2014/main" id="{CF3EB06A-31C1-5726-FB87-43176078002D}"/>
              </a:ext>
            </a:extLst>
          </p:cNvPr>
          <p:cNvSpPr/>
          <p:nvPr/>
        </p:nvSpPr>
        <p:spPr>
          <a:xfrm>
            <a:off x="9092053" y="5080247"/>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sp>
        <p:nvSpPr>
          <p:cNvPr id="76" name="矩形 75">
            <a:extLst>
              <a:ext uri="{FF2B5EF4-FFF2-40B4-BE49-F238E27FC236}">
                <a16:creationId xmlns:a16="http://schemas.microsoft.com/office/drawing/2014/main" id="{F4B7DA06-5A72-1BEB-0009-FA7DFAE7AB5C}"/>
              </a:ext>
            </a:extLst>
          </p:cNvPr>
          <p:cNvSpPr/>
          <p:nvPr/>
        </p:nvSpPr>
        <p:spPr>
          <a:xfrm>
            <a:off x="10516325" y="5083208"/>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pic>
        <p:nvPicPr>
          <p:cNvPr id="77" name="Image 1" descr="Image 1">
            <a:extLst>
              <a:ext uri="{FF2B5EF4-FFF2-40B4-BE49-F238E27FC236}">
                <a16:creationId xmlns:a16="http://schemas.microsoft.com/office/drawing/2014/main" id="{03222677-1F25-77CD-1173-FC43FD912E2F}"/>
              </a:ext>
            </a:extLst>
          </p:cNvPr>
          <p:cNvPicPr>
            <a:picLocks noChangeAspect="1"/>
          </p:cNvPicPr>
          <p:nvPr/>
        </p:nvPicPr>
        <p:blipFill rotWithShape="1">
          <a:blip r:embed="rId6"/>
          <a:srcRect l="8626" t="13427" r="6077" b="14834"/>
          <a:stretch/>
        </p:blipFill>
        <p:spPr>
          <a:xfrm>
            <a:off x="6293093" y="5322627"/>
            <a:ext cx="1344836" cy="908794"/>
          </a:xfrm>
          <a:prstGeom prst="rect">
            <a:avLst/>
          </a:prstGeom>
        </p:spPr>
      </p:pic>
      <p:pic>
        <p:nvPicPr>
          <p:cNvPr id="78" name="Image 15" descr="Image 15">
            <a:extLst>
              <a:ext uri="{FF2B5EF4-FFF2-40B4-BE49-F238E27FC236}">
                <a16:creationId xmlns:a16="http://schemas.microsoft.com/office/drawing/2014/main" id="{557F9C42-0CE2-4001-7DA9-CA26A38BC402}"/>
              </a:ext>
            </a:extLst>
          </p:cNvPr>
          <p:cNvPicPr>
            <a:picLocks noChangeAspect="1"/>
          </p:cNvPicPr>
          <p:nvPr/>
        </p:nvPicPr>
        <p:blipFill rotWithShape="1">
          <a:blip r:embed="rId7"/>
          <a:srcRect l="9518" t="17528" r="14384" b="12991"/>
          <a:stretch/>
        </p:blipFill>
        <p:spPr>
          <a:xfrm>
            <a:off x="7748131" y="5316297"/>
            <a:ext cx="1284660" cy="907200"/>
          </a:xfrm>
          <a:prstGeom prst="rect">
            <a:avLst/>
          </a:prstGeom>
        </p:spPr>
      </p:pic>
      <p:pic>
        <p:nvPicPr>
          <p:cNvPr id="79" name="Image 13" descr="Image 13">
            <a:extLst>
              <a:ext uri="{FF2B5EF4-FFF2-40B4-BE49-F238E27FC236}">
                <a16:creationId xmlns:a16="http://schemas.microsoft.com/office/drawing/2014/main" id="{58F26BCE-F397-7738-060F-8A52C9D96BEB}"/>
              </a:ext>
            </a:extLst>
          </p:cNvPr>
          <p:cNvPicPr>
            <a:picLocks noChangeAspect="1"/>
          </p:cNvPicPr>
          <p:nvPr/>
        </p:nvPicPr>
        <p:blipFill rotWithShape="1">
          <a:blip r:embed="rId8"/>
          <a:srcRect l="10239" t="10929" r="6938" b="6516"/>
          <a:stretch/>
        </p:blipFill>
        <p:spPr>
          <a:xfrm>
            <a:off x="9126392" y="5316290"/>
            <a:ext cx="1332614" cy="907200"/>
          </a:xfrm>
          <a:prstGeom prst="rect">
            <a:avLst/>
          </a:prstGeom>
        </p:spPr>
      </p:pic>
      <p:pic>
        <p:nvPicPr>
          <p:cNvPr id="80" name="Image 2" descr="Image 2">
            <a:extLst>
              <a:ext uri="{FF2B5EF4-FFF2-40B4-BE49-F238E27FC236}">
                <a16:creationId xmlns:a16="http://schemas.microsoft.com/office/drawing/2014/main" id="{835FB7B2-D84B-5F3F-C40D-3689DF5A4F7E}"/>
              </a:ext>
            </a:extLst>
          </p:cNvPr>
          <p:cNvPicPr>
            <a:picLocks noChangeAspect="1"/>
          </p:cNvPicPr>
          <p:nvPr/>
        </p:nvPicPr>
        <p:blipFill rotWithShape="1">
          <a:blip r:embed="rId9"/>
          <a:srcRect l="9903" t="7863" r="6927" b="14317"/>
          <a:stretch/>
        </p:blipFill>
        <p:spPr>
          <a:xfrm>
            <a:off x="10572267" y="5323424"/>
            <a:ext cx="1318180" cy="907200"/>
          </a:xfrm>
          <a:prstGeom prst="rect">
            <a:avLst/>
          </a:prstGeom>
        </p:spPr>
      </p:pic>
      <p:sp>
        <p:nvSpPr>
          <p:cNvPr id="81" name="文字方塊 80">
            <a:extLst>
              <a:ext uri="{FF2B5EF4-FFF2-40B4-BE49-F238E27FC236}">
                <a16:creationId xmlns:a16="http://schemas.microsoft.com/office/drawing/2014/main" id="{414F0182-61E6-F66B-BC9D-569AB96C806F}"/>
              </a:ext>
            </a:extLst>
          </p:cNvPr>
          <p:cNvSpPr txBox="1"/>
          <p:nvPr/>
        </p:nvSpPr>
        <p:spPr>
          <a:xfrm>
            <a:off x="6251956" y="5032159"/>
            <a:ext cx="1537367" cy="338554"/>
          </a:xfrm>
          <a:prstGeom prst="rect">
            <a:avLst/>
          </a:prstGeom>
          <a:noFill/>
        </p:spPr>
        <p:txBody>
          <a:bodyPr wrap="square" rtlCol="0" anchor="ctr">
            <a:spAutoFit/>
          </a:bodyPr>
          <a:lstStyle/>
          <a:p>
            <a:r>
              <a:rPr lang="en-US" altLang="zh-TW" sz="1600" b="1" dirty="0">
                <a:latin typeface="+mn-ea"/>
              </a:rPr>
              <a:t>Air</a:t>
            </a:r>
            <a:r>
              <a:rPr lang="zh-TW" altLang="en-US" sz="1600" b="1" dirty="0">
                <a:latin typeface="+mn-ea"/>
              </a:rPr>
              <a:t> </a:t>
            </a:r>
            <a:r>
              <a:rPr lang="en-US" altLang="ja-JP" sz="1600" b="1" dirty="0">
                <a:latin typeface="+mn-ea"/>
              </a:rPr>
              <a:t>T</a:t>
            </a:r>
            <a:r>
              <a:rPr lang="en-US" altLang="zh-TW" sz="1600" b="1" dirty="0">
                <a:latin typeface="+mn-ea"/>
              </a:rPr>
              <a:t>ank</a:t>
            </a:r>
            <a:r>
              <a:rPr lang="ja-JP" altLang="en-US" sz="1600" b="1" dirty="0">
                <a:latin typeface="+mn-ea"/>
              </a:rPr>
              <a:t>追加</a:t>
            </a:r>
            <a:endParaRPr lang="en-US" altLang="zh-TW" sz="1600" b="1" dirty="0">
              <a:latin typeface="+mn-ea"/>
            </a:endParaRPr>
          </a:p>
        </p:txBody>
      </p:sp>
      <p:sp>
        <p:nvSpPr>
          <p:cNvPr id="82" name="文字方塊 81">
            <a:extLst>
              <a:ext uri="{FF2B5EF4-FFF2-40B4-BE49-F238E27FC236}">
                <a16:creationId xmlns:a16="http://schemas.microsoft.com/office/drawing/2014/main" id="{3C88496A-2AA6-4755-9EAA-11C46D014EDD}"/>
              </a:ext>
            </a:extLst>
          </p:cNvPr>
          <p:cNvSpPr txBox="1"/>
          <p:nvPr/>
        </p:nvSpPr>
        <p:spPr>
          <a:xfrm>
            <a:off x="7791966" y="5021426"/>
            <a:ext cx="1537367" cy="338554"/>
          </a:xfrm>
          <a:prstGeom prst="rect">
            <a:avLst/>
          </a:prstGeom>
          <a:noFill/>
        </p:spPr>
        <p:txBody>
          <a:bodyPr wrap="square" rtlCol="0" anchor="ctr">
            <a:spAutoFit/>
          </a:bodyPr>
          <a:lstStyle/>
          <a:p>
            <a:r>
              <a:rPr lang="ja-JP" altLang="en-US" sz="1600" b="1" dirty="0">
                <a:latin typeface="+mn-ea"/>
              </a:rPr>
              <a:t>電磁弁追加</a:t>
            </a:r>
            <a:endParaRPr lang="en-US" altLang="zh-TW" sz="1600" b="1" dirty="0">
              <a:latin typeface="+mn-ea"/>
            </a:endParaRPr>
          </a:p>
        </p:txBody>
      </p:sp>
      <p:sp>
        <p:nvSpPr>
          <p:cNvPr id="83" name="文字方塊 82">
            <a:extLst>
              <a:ext uri="{FF2B5EF4-FFF2-40B4-BE49-F238E27FC236}">
                <a16:creationId xmlns:a16="http://schemas.microsoft.com/office/drawing/2014/main" id="{E0CEDF4C-DC9B-2B16-40DC-38736DC5AD8F}"/>
              </a:ext>
            </a:extLst>
          </p:cNvPr>
          <p:cNvSpPr txBox="1"/>
          <p:nvPr/>
        </p:nvSpPr>
        <p:spPr>
          <a:xfrm>
            <a:off x="9022415" y="5027130"/>
            <a:ext cx="1771094" cy="338554"/>
          </a:xfrm>
          <a:prstGeom prst="rect">
            <a:avLst/>
          </a:prstGeom>
          <a:noFill/>
        </p:spPr>
        <p:txBody>
          <a:bodyPr wrap="square" rtlCol="0" anchor="ctr">
            <a:spAutoFit/>
          </a:bodyPr>
          <a:lstStyle/>
          <a:p>
            <a:r>
              <a:rPr lang="ja-JP" altLang="en-US" sz="1600" b="1" dirty="0">
                <a:latin typeface="+mn-ea"/>
              </a:rPr>
              <a:t>レギュレータ追加</a:t>
            </a:r>
            <a:endParaRPr lang="en-US" altLang="zh-TW" sz="1600" b="1" dirty="0">
              <a:latin typeface="+mn-ea"/>
            </a:endParaRPr>
          </a:p>
        </p:txBody>
      </p:sp>
      <p:sp>
        <p:nvSpPr>
          <p:cNvPr id="84" name="文字方塊 83">
            <a:extLst>
              <a:ext uri="{FF2B5EF4-FFF2-40B4-BE49-F238E27FC236}">
                <a16:creationId xmlns:a16="http://schemas.microsoft.com/office/drawing/2014/main" id="{0BD113E9-D88D-225A-AFAD-59204E93CE88}"/>
              </a:ext>
            </a:extLst>
          </p:cNvPr>
          <p:cNvSpPr txBox="1"/>
          <p:nvPr/>
        </p:nvSpPr>
        <p:spPr>
          <a:xfrm>
            <a:off x="10646832" y="5043566"/>
            <a:ext cx="1339978" cy="338554"/>
          </a:xfrm>
          <a:prstGeom prst="rect">
            <a:avLst/>
          </a:prstGeom>
          <a:noFill/>
        </p:spPr>
        <p:txBody>
          <a:bodyPr wrap="square" rtlCol="0" anchor="ctr">
            <a:spAutoFit/>
          </a:bodyPr>
          <a:lstStyle/>
          <a:p>
            <a:r>
              <a:rPr lang="ja-JP" altLang="en-US" sz="1600" b="1" dirty="0">
                <a:latin typeface="+mn-ea"/>
              </a:rPr>
              <a:t>ソフト改造</a:t>
            </a:r>
            <a:endParaRPr lang="en-US" altLang="zh-TW" sz="1600" b="1" dirty="0">
              <a:latin typeface="+mn-ea"/>
            </a:endParaRPr>
          </a:p>
        </p:txBody>
      </p:sp>
      <p:pic>
        <p:nvPicPr>
          <p:cNvPr id="86" name="圖片 85">
            <a:extLst>
              <a:ext uri="{FF2B5EF4-FFF2-40B4-BE49-F238E27FC236}">
                <a16:creationId xmlns:a16="http://schemas.microsoft.com/office/drawing/2014/main" id="{15DEE25D-FE2A-99A9-1156-1C53D99C587C}"/>
              </a:ext>
            </a:extLst>
          </p:cNvPr>
          <p:cNvPicPr>
            <a:picLocks noChangeAspect="1"/>
          </p:cNvPicPr>
          <p:nvPr/>
        </p:nvPicPr>
        <p:blipFill rotWithShape="1">
          <a:blip r:embed="rId2"/>
          <a:srcRect t="11712" b="18649"/>
          <a:stretch/>
        </p:blipFill>
        <p:spPr>
          <a:xfrm>
            <a:off x="749816" y="2051295"/>
            <a:ext cx="4535817" cy="1303368"/>
          </a:xfrm>
          <a:prstGeom prst="rect">
            <a:avLst/>
          </a:prstGeom>
        </p:spPr>
      </p:pic>
      <p:sp>
        <p:nvSpPr>
          <p:cNvPr id="87" name="右矢印 12">
            <a:extLst>
              <a:ext uri="{FF2B5EF4-FFF2-40B4-BE49-F238E27FC236}">
                <a16:creationId xmlns:a16="http://schemas.microsoft.com/office/drawing/2014/main" id="{C57E80F0-8361-F32D-A100-8C6CBC818859}"/>
              </a:ext>
            </a:extLst>
          </p:cNvPr>
          <p:cNvSpPr>
            <a:spLocks noChangeArrowheads="1"/>
          </p:cNvSpPr>
          <p:nvPr/>
        </p:nvSpPr>
        <p:spPr bwMode="auto">
          <a:xfrm>
            <a:off x="5809131" y="3938899"/>
            <a:ext cx="491456"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90" name="テキスト ボックス 25">
            <a:extLst>
              <a:ext uri="{FF2B5EF4-FFF2-40B4-BE49-F238E27FC236}">
                <a16:creationId xmlns:a16="http://schemas.microsoft.com/office/drawing/2014/main" id="{FC8CD254-7C97-2908-76E9-8225838055E3}"/>
              </a:ext>
            </a:extLst>
          </p:cNvPr>
          <p:cNvSpPr txBox="1"/>
          <p:nvPr/>
        </p:nvSpPr>
        <p:spPr>
          <a:xfrm>
            <a:off x="386127" y="1086347"/>
            <a:ext cx="4955715" cy="584775"/>
          </a:xfrm>
          <a:prstGeom prst="rect">
            <a:avLst/>
          </a:prstGeom>
          <a:noFill/>
        </p:spPr>
        <p:txBody>
          <a:bodyPr wrap="square">
            <a:spAutoFit/>
          </a:bodyPr>
          <a:lstStyle/>
          <a:p>
            <a:r>
              <a:rPr kumimoji="1" lang="ja-JP" altLang="en-US" sz="1600" dirty="0"/>
              <a:t>板厚変化激しいところは切圧高いの原因で割れ発生し易い、分段の設定</a:t>
            </a:r>
            <a:r>
              <a:rPr kumimoji="1" lang="en-US" altLang="ja-JP" sz="1600" dirty="0"/>
              <a:t>SENSOR</a:t>
            </a:r>
            <a:r>
              <a:rPr kumimoji="1" lang="ja-JP" altLang="en-US" sz="1600" dirty="0"/>
              <a:t>位置決めるので距離変更難し</a:t>
            </a:r>
            <a:r>
              <a:rPr kumimoji="1" lang="zh-TW" altLang="en-US" sz="1600" dirty="0"/>
              <a:t>。</a:t>
            </a:r>
            <a:endParaRPr kumimoji="1" lang="en-US" altLang="ja-JP" sz="1600" dirty="0"/>
          </a:p>
        </p:txBody>
      </p:sp>
      <p:sp>
        <p:nvSpPr>
          <p:cNvPr id="91" name="テキスト ボックス 25">
            <a:extLst>
              <a:ext uri="{FF2B5EF4-FFF2-40B4-BE49-F238E27FC236}">
                <a16:creationId xmlns:a16="http://schemas.microsoft.com/office/drawing/2014/main" id="{200CFBAE-34B6-FBF3-8C4B-0A6569D8BFC6}"/>
              </a:ext>
            </a:extLst>
          </p:cNvPr>
          <p:cNvSpPr txBox="1"/>
          <p:nvPr/>
        </p:nvSpPr>
        <p:spPr>
          <a:xfrm>
            <a:off x="6710275" y="1070356"/>
            <a:ext cx="4901323" cy="584775"/>
          </a:xfrm>
          <a:prstGeom prst="rect">
            <a:avLst/>
          </a:prstGeom>
          <a:noFill/>
        </p:spPr>
        <p:txBody>
          <a:bodyPr wrap="square">
            <a:spAutoFit/>
          </a:bodyPr>
          <a:lstStyle/>
          <a:p>
            <a:r>
              <a:rPr kumimoji="1" lang="ja-JP" altLang="en-US" sz="1600" dirty="0"/>
              <a:t>切圧分段設定増加、板厚変化激しいところ圧力設定可能になる現実の状況見て分段の圧力と距離設定可能</a:t>
            </a:r>
            <a:endParaRPr kumimoji="1" lang="en-US" altLang="ja-JP" sz="1600" dirty="0"/>
          </a:p>
        </p:txBody>
      </p:sp>
      <p:sp>
        <p:nvSpPr>
          <p:cNvPr id="92" name="テキスト ボックス 25">
            <a:extLst>
              <a:ext uri="{FF2B5EF4-FFF2-40B4-BE49-F238E27FC236}">
                <a16:creationId xmlns:a16="http://schemas.microsoft.com/office/drawing/2014/main" id="{4922DAD6-333B-203D-4206-25CE5E69EFDB}"/>
              </a:ext>
            </a:extLst>
          </p:cNvPr>
          <p:cNvSpPr txBox="1"/>
          <p:nvPr/>
        </p:nvSpPr>
        <p:spPr>
          <a:xfrm>
            <a:off x="329918" y="772981"/>
            <a:ext cx="1534741" cy="400110"/>
          </a:xfrm>
          <a:prstGeom prst="rect">
            <a:avLst/>
          </a:prstGeom>
          <a:noFill/>
        </p:spPr>
        <p:txBody>
          <a:bodyPr wrap="square">
            <a:spAutoFit/>
          </a:bodyPr>
          <a:lstStyle/>
          <a:p>
            <a:r>
              <a:rPr kumimoji="1" lang="ja-JP" altLang="en-US" sz="2000" dirty="0"/>
              <a:t>■対策前</a:t>
            </a:r>
            <a:endParaRPr kumimoji="1" lang="en-US" altLang="ja-JP" sz="2000" dirty="0"/>
          </a:p>
        </p:txBody>
      </p:sp>
      <p:sp>
        <p:nvSpPr>
          <p:cNvPr id="93" name="テキスト ボックス 25">
            <a:extLst>
              <a:ext uri="{FF2B5EF4-FFF2-40B4-BE49-F238E27FC236}">
                <a16:creationId xmlns:a16="http://schemas.microsoft.com/office/drawing/2014/main" id="{9D58FF78-6051-517B-F4D6-E199B0B749F1}"/>
              </a:ext>
            </a:extLst>
          </p:cNvPr>
          <p:cNvSpPr txBox="1"/>
          <p:nvPr/>
        </p:nvSpPr>
        <p:spPr>
          <a:xfrm>
            <a:off x="6569353" y="748400"/>
            <a:ext cx="1534741" cy="400110"/>
          </a:xfrm>
          <a:prstGeom prst="rect">
            <a:avLst/>
          </a:prstGeom>
          <a:noFill/>
        </p:spPr>
        <p:txBody>
          <a:bodyPr wrap="square">
            <a:spAutoFit/>
          </a:bodyPr>
          <a:lstStyle/>
          <a:p>
            <a:r>
              <a:rPr kumimoji="1" lang="ja-JP" altLang="en-US" sz="2000" dirty="0"/>
              <a:t>■対策後</a:t>
            </a:r>
            <a:endParaRPr kumimoji="1" lang="en-US" altLang="ja-JP" sz="2000" dirty="0"/>
          </a:p>
        </p:txBody>
      </p:sp>
    </p:spTree>
    <p:extLst>
      <p:ext uri="{BB962C8B-B14F-4D97-AF65-F5344CB8AC3E}">
        <p14:creationId xmlns:p14="http://schemas.microsoft.com/office/powerpoint/2010/main" val="3886762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26BA7B-1B95-B8A9-7591-ADA94E8845F2}"/>
              </a:ext>
            </a:extLst>
          </p:cNvPr>
          <p:cNvSpPr>
            <a:spLocks noGrp="1"/>
          </p:cNvSpPr>
          <p:nvPr>
            <p:ph type="title"/>
          </p:nvPr>
        </p:nvSpPr>
        <p:spPr/>
        <p:txBody>
          <a:bodyPr/>
          <a:lstStyle/>
          <a:p>
            <a:r>
              <a:rPr lang="en-US" altLang="zh-TW" sz="2400" dirty="0"/>
              <a:t>P</a:t>
            </a:r>
            <a:r>
              <a:rPr lang="ja-JP" altLang="en-US" sz="2400" dirty="0"/>
              <a:t>詰め機改善対応</a:t>
            </a:r>
            <a:endParaRPr lang="zh-TW" altLang="en-US" dirty="0"/>
          </a:p>
        </p:txBody>
      </p:sp>
      <p:sp>
        <p:nvSpPr>
          <p:cNvPr id="4" name="投影片編號版面配置區 3">
            <a:extLst>
              <a:ext uri="{FF2B5EF4-FFF2-40B4-BE49-F238E27FC236}">
                <a16:creationId xmlns:a16="http://schemas.microsoft.com/office/drawing/2014/main" id="{D9E375B0-392A-054F-F474-664ECD8A0CFF}"/>
              </a:ext>
            </a:extLst>
          </p:cNvPr>
          <p:cNvSpPr>
            <a:spLocks noGrp="1"/>
          </p:cNvSpPr>
          <p:nvPr>
            <p:ph type="sldNum" sz="quarter" idx="4"/>
          </p:nvPr>
        </p:nvSpPr>
        <p:spPr/>
        <p:txBody>
          <a:bodyPr/>
          <a:lstStyle/>
          <a:p>
            <a:fld id="{35EE95E1-C791-3D47-8544-3405A1C8C8DB}" type="slidenum">
              <a:rPr lang="ja-JP" altLang="en-US" smtClean="0"/>
              <a:pPr/>
              <a:t>4</a:t>
            </a:fld>
            <a:endParaRPr lang="ja-JP" altLang="en-US"/>
          </a:p>
        </p:txBody>
      </p:sp>
      <p:sp>
        <p:nvSpPr>
          <p:cNvPr id="5" name="テキスト ボックス 1">
            <a:extLst>
              <a:ext uri="{FF2B5EF4-FFF2-40B4-BE49-F238E27FC236}">
                <a16:creationId xmlns:a16="http://schemas.microsoft.com/office/drawing/2014/main" id="{A347F6A5-F9B6-3CE4-FAA8-3D34114746D5}"/>
              </a:ext>
            </a:extLst>
          </p:cNvPr>
          <p:cNvSpPr txBox="1">
            <a:spLocks noChangeArrowheads="1"/>
          </p:cNvSpPr>
          <p:nvPr/>
        </p:nvSpPr>
        <p:spPr bwMode="auto">
          <a:xfrm>
            <a:off x="765412" y="1177470"/>
            <a:ext cx="3024187" cy="338554"/>
          </a:xfrm>
          <a:prstGeom prst="rect">
            <a:avLst/>
          </a:prstGeom>
          <a:noFill/>
          <a:ln w="9525">
            <a:noFill/>
            <a:miter lim="800000"/>
            <a:headEnd/>
            <a:tailEnd/>
          </a:ln>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kumimoji="1" lang="ja-JP" altLang="en-US" sz="1600" dirty="0"/>
              <a:t> </a:t>
            </a:r>
            <a:r>
              <a:rPr lang="en-US" altLang="ja-JP" sz="1600" b="1" dirty="0">
                <a:effectLst>
                  <a:outerShdw blurRad="38100" dist="38100" dir="2700000" algn="tl">
                    <a:srgbClr val="C0C0C0"/>
                  </a:outerShdw>
                </a:effectLst>
              </a:rPr>
              <a:t>P</a:t>
            </a:r>
            <a:r>
              <a:rPr lang="ja-JP" altLang="en-US" sz="1600" b="1" dirty="0">
                <a:effectLst>
                  <a:outerShdw blurRad="38100" dist="38100" dir="2700000" algn="tl">
                    <a:srgbClr val="C0C0C0"/>
                  </a:outerShdw>
                </a:effectLst>
              </a:rPr>
              <a:t>詰機⇒</a:t>
            </a:r>
            <a:r>
              <a:rPr lang="en-US" altLang="ja-JP" sz="1600" b="1" dirty="0">
                <a:effectLst>
                  <a:outerShdw blurRad="38100" dist="38100" dir="2700000" algn="tl">
                    <a:srgbClr val="C0C0C0"/>
                  </a:outerShdw>
                </a:effectLst>
              </a:rPr>
              <a:t>PL</a:t>
            </a:r>
            <a:r>
              <a:rPr lang="ja-JP" altLang="en-US" sz="1600" b="1" dirty="0">
                <a:effectLst>
                  <a:outerShdw blurRad="38100" dist="38100" dir="2700000" algn="tl">
                    <a:srgbClr val="C0C0C0"/>
                  </a:outerShdw>
                </a:effectLst>
              </a:rPr>
              <a:t>受け渡し時座屈発生</a:t>
            </a:r>
          </a:p>
        </p:txBody>
      </p:sp>
      <p:sp>
        <p:nvSpPr>
          <p:cNvPr id="6" name="Text Box 62">
            <a:extLst>
              <a:ext uri="{FF2B5EF4-FFF2-40B4-BE49-F238E27FC236}">
                <a16:creationId xmlns:a16="http://schemas.microsoft.com/office/drawing/2014/main" id="{53E8F05B-6B68-DC10-3406-8A01E1016230}"/>
              </a:ext>
            </a:extLst>
          </p:cNvPr>
          <p:cNvSpPr txBox="1">
            <a:spLocks noChangeArrowheads="1"/>
          </p:cNvSpPr>
          <p:nvPr/>
        </p:nvSpPr>
        <p:spPr bwMode="auto">
          <a:xfrm>
            <a:off x="822135" y="1755308"/>
            <a:ext cx="38623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①座屈防止</a:t>
            </a:r>
            <a:r>
              <a:rPr lang="en-US" altLang="ja-JP" sz="1600" dirty="0"/>
              <a:t>Pusher</a:t>
            </a:r>
            <a:r>
              <a:rPr lang="ja-JP" altLang="en-US" sz="1600" dirty="0"/>
              <a:t>で座屈発生箇所を</a:t>
            </a:r>
            <a:endParaRPr lang="en-US" altLang="ja-JP" sz="1600" dirty="0"/>
          </a:p>
          <a:p>
            <a:pPr eaLnBrk="1" hangingPunct="1"/>
            <a:r>
              <a:rPr lang="ja-JP" altLang="en-US" sz="1600" dirty="0"/>
              <a:t>　 押し込めていない</a:t>
            </a:r>
            <a:endParaRPr lang="en-US" altLang="ja-JP" sz="1600" dirty="0"/>
          </a:p>
        </p:txBody>
      </p:sp>
      <p:sp>
        <p:nvSpPr>
          <p:cNvPr id="7" name="Text Box 62">
            <a:extLst>
              <a:ext uri="{FF2B5EF4-FFF2-40B4-BE49-F238E27FC236}">
                <a16:creationId xmlns:a16="http://schemas.microsoft.com/office/drawing/2014/main" id="{966DF70C-88B6-B95F-CBE5-6E140B13BC86}"/>
              </a:ext>
            </a:extLst>
          </p:cNvPr>
          <p:cNvSpPr txBox="1">
            <a:spLocks noChangeArrowheads="1"/>
          </p:cNvSpPr>
          <p:nvPr/>
        </p:nvSpPr>
        <p:spPr bwMode="auto">
          <a:xfrm>
            <a:off x="822136" y="2403008"/>
            <a:ext cx="3960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a:t>②</a:t>
            </a:r>
            <a:r>
              <a:rPr lang="en-US" altLang="ja-JP" sz="1600"/>
              <a:t>PL</a:t>
            </a:r>
            <a:r>
              <a:rPr lang="ja-JP" altLang="en-US" sz="1600"/>
              <a:t>側の傾斜角度不足</a:t>
            </a:r>
            <a:endParaRPr lang="en-US" altLang="ja-JP" sz="1600"/>
          </a:p>
          <a:p>
            <a:pPr eaLnBrk="1" hangingPunct="1"/>
            <a:r>
              <a:rPr lang="en-US" altLang="ja-JP" sz="1600"/>
              <a:t>(</a:t>
            </a:r>
            <a:r>
              <a:rPr lang="ja-JP" altLang="en-US" sz="1600"/>
              <a:t>座屈を矯正する方向の力が不足</a:t>
            </a:r>
            <a:r>
              <a:rPr lang="en-US" altLang="ja-JP" sz="1600"/>
              <a:t>)</a:t>
            </a:r>
          </a:p>
        </p:txBody>
      </p:sp>
      <p:sp>
        <p:nvSpPr>
          <p:cNvPr id="8" name="右矢印 12">
            <a:extLst>
              <a:ext uri="{FF2B5EF4-FFF2-40B4-BE49-F238E27FC236}">
                <a16:creationId xmlns:a16="http://schemas.microsoft.com/office/drawing/2014/main" id="{85E65736-5349-34F9-FCBE-315DBFEAC555}"/>
              </a:ext>
            </a:extLst>
          </p:cNvPr>
          <p:cNvSpPr>
            <a:spLocks noChangeArrowheads="1"/>
          </p:cNvSpPr>
          <p:nvPr/>
        </p:nvSpPr>
        <p:spPr bwMode="auto">
          <a:xfrm>
            <a:off x="5481268" y="2081610"/>
            <a:ext cx="360362"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9" name="テキスト ボックス 31">
            <a:extLst>
              <a:ext uri="{FF2B5EF4-FFF2-40B4-BE49-F238E27FC236}">
                <a16:creationId xmlns:a16="http://schemas.microsoft.com/office/drawing/2014/main" id="{03C54338-5E75-D534-A979-E6A497012B92}"/>
              </a:ext>
            </a:extLst>
          </p:cNvPr>
          <p:cNvSpPr txBox="1">
            <a:spLocks noChangeArrowheads="1"/>
          </p:cNvSpPr>
          <p:nvPr/>
        </p:nvSpPr>
        <p:spPr bwMode="auto">
          <a:xfrm>
            <a:off x="6980478" y="1922735"/>
            <a:ext cx="44751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座屈防止</a:t>
            </a:r>
            <a:r>
              <a:rPr lang="en-US" altLang="ja-JP" sz="1600" dirty="0"/>
              <a:t>Pusher</a:t>
            </a:r>
            <a:r>
              <a:rPr lang="ja-JP" altLang="en-US" sz="1600" dirty="0"/>
              <a:t>の取り付け位置を下げることで、</a:t>
            </a:r>
            <a:endParaRPr lang="en-US" altLang="ja-JP" sz="1600" dirty="0"/>
          </a:p>
          <a:p>
            <a:pPr eaLnBrk="1" hangingPunct="1"/>
            <a:r>
              <a:rPr lang="ja-JP" altLang="en-US" sz="1600" dirty="0"/>
              <a:t>座屈発生させることなく対応</a:t>
            </a:r>
            <a:r>
              <a:rPr lang="ja-JP" altLang="en-US" dirty="0"/>
              <a:t>、</a:t>
            </a:r>
            <a:r>
              <a:rPr lang="ja-JP" altLang="en-US" sz="1600" dirty="0"/>
              <a:t>安定採板のためには上部に</a:t>
            </a:r>
            <a:r>
              <a:rPr lang="en-US" altLang="ja-JP" sz="1600" dirty="0"/>
              <a:t>Pusher</a:t>
            </a:r>
            <a:r>
              <a:rPr lang="ja-JP" altLang="en-US" sz="1600" dirty="0"/>
              <a:t>を追加</a:t>
            </a:r>
          </a:p>
          <a:p>
            <a:pPr eaLnBrk="1" hangingPunct="1"/>
            <a:endParaRPr lang="ja-JP" altLang="en-US" sz="1600" dirty="0"/>
          </a:p>
        </p:txBody>
      </p:sp>
      <p:sp>
        <p:nvSpPr>
          <p:cNvPr id="10" name="Text Box 62">
            <a:extLst>
              <a:ext uri="{FF2B5EF4-FFF2-40B4-BE49-F238E27FC236}">
                <a16:creationId xmlns:a16="http://schemas.microsoft.com/office/drawing/2014/main" id="{25F7780F-9E3A-FC0C-4CDD-5710193506EF}"/>
              </a:ext>
            </a:extLst>
          </p:cNvPr>
          <p:cNvSpPr txBox="1">
            <a:spLocks noChangeArrowheads="1"/>
          </p:cNvSpPr>
          <p:nvPr/>
        </p:nvSpPr>
        <p:spPr bwMode="auto">
          <a:xfrm>
            <a:off x="850711" y="1451721"/>
            <a:ext cx="1152525" cy="338138"/>
          </a:xfrm>
          <a:prstGeom prst="rect">
            <a:avLst/>
          </a:prstGeom>
          <a:noFill/>
          <a:ln w="9525" algn="ctr">
            <a:noFill/>
            <a:miter lim="800000"/>
            <a:headEnd/>
            <a:tailEnd/>
          </a:ln>
        </p:spPr>
        <p:txBody>
          <a:bodyPr wrap="square">
            <a:spAutoFit/>
          </a:bodyPr>
          <a:lstStyle/>
          <a:p>
            <a:pPr>
              <a:defRPr/>
            </a:pPr>
            <a:r>
              <a:rPr lang="ja-JP" altLang="en-US" sz="1600" b="1" u="sng" dirty="0">
                <a:effectLst>
                  <a:outerShdw blurRad="38100" dist="38100" dir="2700000" algn="tl">
                    <a:srgbClr val="000000">
                      <a:alpha val="43137"/>
                    </a:srgbClr>
                  </a:outerShdw>
                </a:effectLst>
                <a:latin typeface="Arial" charset="0"/>
                <a:ea typeface="ＭＳ Ｐゴシック" pitchFamily="50" charset="-128"/>
              </a:rPr>
              <a:t>推定原因</a:t>
            </a:r>
            <a:endParaRPr lang="en-US" altLang="ja-JP" sz="1600" b="1" u="sng" dirty="0">
              <a:effectLst>
                <a:outerShdw blurRad="38100" dist="38100" dir="2700000" algn="tl">
                  <a:srgbClr val="000000">
                    <a:alpha val="43137"/>
                  </a:srgbClr>
                </a:outerShdw>
              </a:effectLst>
              <a:latin typeface="Arial" charset="0"/>
              <a:ea typeface="ＭＳ Ｐゴシック" pitchFamily="50" charset="-128"/>
            </a:endParaRPr>
          </a:p>
        </p:txBody>
      </p:sp>
      <p:sp>
        <p:nvSpPr>
          <p:cNvPr id="12" name="Rectangle 21">
            <a:extLst>
              <a:ext uri="{FF2B5EF4-FFF2-40B4-BE49-F238E27FC236}">
                <a16:creationId xmlns:a16="http://schemas.microsoft.com/office/drawing/2014/main" id="{F5813D71-A3B2-EC8E-BBAF-B32FD031B987}"/>
              </a:ext>
            </a:extLst>
          </p:cNvPr>
          <p:cNvSpPr>
            <a:spLocks noChangeArrowheads="1"/>
          </p:cNvSpPr>
          <p:nvPr/>
        </p:nvSpPr>
        <p:spPr bwMode="auto">
          <a:xfrm rot="203022" flipH="1">
            <a:off x="1800036" y="6045381"/>
            <a:ext cx="627063" cy="142875"/>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13" name="Rectangle 22">
            <a:extLst>
              <a:ext uri="{FF2B5EF4-FFF2-40B4-BE49-F238E27FC236}">
                <a16:creationId xmlns:a16="http://schemas.microsoft.com/office/drawing/2014/main" id="{97D087E0-F269-3407-4B22-D4F7761B04EC}"/>
              </a:ext>
            </a:extLst>
          </p:cNvPr>
          <p:cNvSpPr>
            <a:spLocks noChangeArrowheads="1"/>
          </p:cNvSpPr>
          <p:nvPr/>
        </p:nvSpPr>
        <p:spPr bwMode="auto">
          <a:xfrm rot="900000">
            <a:off x="2560449" y="3934005"/>
            <a:ext cx="155575" cy="2160588"/>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14" name="Line 27">
            <a:extLst>
              <a:ext uri="{FF2B5EF4-FFF2-40B4-BE49-F238E27FC236}">
                <a16:creationId xmlns:a16="http://schemas.microsoft.com/office/drawing/2014/main" id="{064D984D-5362-CA4C-A2C4-8AC13CBCE3ED}"/>
              </a:ext>
            </a:extLst>
          </p:cNvPr>
          <p:cNvSpPr>
            <a:spLocks noChangeShapeType="1"/>
          </p:cNvSpPr>
          <p:nvPr/>
        </p:nvSpPr>
        <p:spPr bwMode="auto">
          <a:xfrm flipH="1">
            <a:off x="2817623" y="4281668"/>
            <a:ext cx="520700" cy="16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5" name="Text Box 28">
            <a:extLst>
              <a:ext uri="{FF2B5EF4-FFF2-40B4-BE49-F238E27FC236}">
                <a16:creationId xmlns:a16="http://schemas.microsoft.com/office/drawing/2014/main" id="{7199D101-B75E-8996-95FC-5332582D9C05}"/>
              </a:ext>
            </a:extLst>
          </p:cNvPr>
          <p:cNvSpPr txBox="1">
            <a:spLocks noChangeArrowheads="1"/>
          </p:cNvSpPr>
          <p:nvPr/>
        </p:nvSpPr>
        <p:spPr bwMode="auto">
          <a:xfrm>
            <a:off x="3327212" y="3975095"/>
            <a:ext cx="1357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詰め機</a:t>
            </a:r>
          </a:p>
        </p:txBody>
      </p:sp>
      <p:sp>
        <p:nvSpPr>
          <p:cNvPr id="16" name="Line 29">
            <a:extLst>
              <a:ext uri="{FF2B5EF4-FFF2-40B4-BE49-F238E27FC236}">
                <a16:creationId xmlns:a16="http://schemas.microsoft.com/office/drawing/2014/main" id="{0A565FDD-992F-06D5-A3B8-065994A6993E}"/>
              </a:ext>
            </a:extLst>
          </p:cNvPr>
          <p:cNvSpPr>
            <a:spLocks noChangeShapeType="1"/>
          </p:cNvSpPr>
          <p:nvPr/>
        </p:nvSpPr>
        <p:spPr bwMode="auto">
          <a:xfrm>
            <a:off x="3338324" y="4281668"/>
            <a:ext cx="9350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7" name="Line 30">
            <a:extLst>
              <a:ext uri="{FF2B5EF4-FFF2-40B4-BE49-F238E27FC236}">
                <a16:creationId xmlns:a16="http://schemas.microsoft.com/office/drawing/2014/main" id="{3346DF04-B55B-2E9F-9FFD-0CD9F365F40C}"/>
              </a:ext>
            </a:extLst>
          </p:cNvPr>
          <p:cNvSpPr>
            <a:spLocks noChangeShapeType="1"/>
          </p:cNvSpPr>
          <p:nvPr/>
        </p:nvSpPr>
        <p:spPr bwMode="auto">
          <a:xfrm>
            <a:off x="2500123" y="6115230"/>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8" name="Freeform 31">
            <a:extLst>
              <a:ext uri="{FF2B5EF4-FFF2-40B4-BE49-F238E27FC236}">
                <a16:creationId xmlns:a16="http://schemas.microsoft.com/office/drawing/2014/main" id="{6B376427-2C3A-74BB-D25F-782CADF6B076}"/>
              </a:ext>
            </a:extLst>
          </p:cNvPr>
          <p:cNvSpPr>
            <a:spLocks/>
          </p:cNvSpPr>
          <p:nvPr/>
        </p:nvSpPr>
        <p:spPr bwMode="auto">
          <a:xfrm>
            <a:off x="2484248" y="5896155"/>
            <a:ext cx="188912" cy="217488"/>
          </a:xfrm>
          <a:custGeom>
            <a:avLst/>
            <a:gdLst>
              <a:gd name="T0" fmla="*/ 0 w 119"/>
              <a:gd name="T1" fmla="*/ 0 h 137"/>
              <a:gd name="T2" fmla="*/ 2147483647 w 119"/>
              <a:gd name="T3" fmla="*/ 2147483647 h 137"/>
              <a:gd name="T4" fmla="*/ 0 60000 65536"/>
              <a:gd name="T5" fmla="*/ 0 60000 65536"/>
              <a:gd name="T6" fmla="*/ 0 w 119"/>
              <a:gd name="T7" fmla="*/ 0 h 137"/>
              <a:gd name="T8" fmla="*/ 119 w 119"/>
              <a:gd name="T9" fmla="*/ 137 h 137"/>
            </a:gdLst>
            <a:ahLst/>
            <a:cxnLst>
              <a:cxn ang="T4">
                <a:pos x="T0" y="T1"/>
              </a:cxn>
              <a:cxn ang="T5">
                <a:pos x="T2" y="T3"/>
              </a:cxn>
            </a:cxnLst>
            <a:rect l="T6" t="T7" r="T8" b="T9"/>
            <a:pathLst>
              <a:path w="119" h="137">
                <a:moveTo>
                  <a:pt x="0" y="0"/>
                </a:moveTo>
                <a:cubicBezTo>
                  <a:pt x="119" y="17"/>
                  <a:pt x="100" y="9"/>
                  <a:pt x="100"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sz="1600"/>
          </a:p>
        </p:txBody>
      </p:sp>
      <p:sp>
        <p:nvSpPr>
          <p:cNvPr id="19" name="Text Box 32">
            <a:extLst>
              <a:ext uri="{FF2B5EF4-FFF2-40B4-BE49-F238E27FC236}">
                <a16:creationId xmlns:a16="http://schemas.microsoft.com/office/drawing/2014/main" id="{E738EDE5-79D5-8068-8E8B-A27749D616ED}"/>
              </a:ext>
            </a:extLst>
          </p:cNvPr>
          <p:cNvSpPr txBox="1">
            <a:spLocks noChangeArrowheads="1"/>
          </p:cNvSpPr>
          <p:nvPr/>
        </p:nvSpPr>
        <p:spPr bwMode="auto">
          <a:xfrm>
            <a:off x="2750949" y="5815193"/>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77°</a:t>
            </a:r>
          </a:p>
        </p:txBody>
      </p:sp>
      <p:sp>
        <p:nvSpPr>
          <p:cNvPr id="20" name="Line 33">
            <a:extLst>
              <a:ext uri="{FF2B5EF4-FFF2-40B4-BE49-F238E27FC236}">
                <a16:creationId xmlns:a16="http://schemas.microsoft.com/office/drawing/2014/main" id="{CE90328B-316C-C4F6-BD23-809319BFD463}"/>
              </a:ext>
            </a:extLst>
          </p:cNvPr>
          <p:cNvSpPr>
            <a:spLocks noChangeShapeType="1"/>
          </p:cNvSpPr>
          <p:nvPr/>
        </p:nvSpPr>
        <p:spPr bwMode="auto">
          <a:xfrm>
            <a:off x="1634936" y="622476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1" name="Text Box 34">
            <a:extLst>
              <a:ext uri="{FF2B5EF4-FFF2-40B4-BE49-F238E27FC236}">
                <a16:creationId xmlns:a16="http://schemas.microsoft.com/office/drawing/2014/main" id="{4184002D-6E43-5B91-9796-70346606ED42}"/>
              </a:ext>
            </a:extLst>
          </p:cNvPr>
          <p:cNvSpPr txBox="1">
            <a:spLocks noChangeArrowheads="1"/>
          </p:cNvSpPr>
          <p:nvPr/>
        </p:nvSpPr>
        <p:spPr bwMode="auto">
          <a:xfrm>
            <a:off x="1923860" y="6153423"/>
            <a:ext cx="681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1°</a:t>
            </a:r>
          </a:p>
        </p:txBody>
      </p:sp>
      <p:sp>
        <p:nvSpPr>
          <p:cNvPr id="22" name="Text Box 53">
            <a:extLst>
              <a:ext uri="{FF2B5EF4-FFF2-40B4-BE49-F238E27FC236}">
                <a16:creationId xmlns:a16="http://schemas.microsoft.com/office/drawing/2014/main" id="{457EAD13-F42D-1ED6-E8A5-FD2B5E8BDBF0}"/>
              </a:ext>
            </a:extLst>
          </p:cNvPr>
          <p:cNvSpPr txBox="1">
            <a:spLocks noChangeArrowheads="1"/>
          </p:cNvSpPr>
          <p:nvPr/>
        </p:nvSpPr>
        <p:spPr bwMode="auto">
          <a:xfrm>
            <a:off x="3228785" y="5050018"/>
            <a:ext cx="1365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b="1">
                <a:solidFill>
                  <a:srgbClr val="FF0000"/>
                </a:solidFill>
              </a:rPr>
              <a:t>座屈防止</a:t>
            </a:r>
            <a:r>
              <a:rPr lang="en-US" altLang="ja-JP" sz="1600" b="1">
                <a:solidFill>
                  <a:srgbClr val="FF0000"/>
                </a:solidFill>
              </a:rPr>
              <a:t>Pusher</a:t>
            </a:r>
            <a:endParaRPr lang="ja-JP" altLang="en-US" sz="1600" b="1">
              <a:solidFill>
                <a:srgbClr val="FF0000"/>
              </a:solidFill>
            </a:endParaRPr>
          </a:p>
        </p:txBody>
      </p:sp>
      <p:sp>
        <p:nvSpPr>
          <p:cNvPr id="23" name="Line 54">
            <a:extLst>
              <a:ext uri="{FF2B5EF4-FFF2-40B4-BE49-F238E27FC236}">
                <a16:creationId xmlns:a16="http://schemas.microsoft.com/office/drawing/2014/main" id="{81386B94-A99F-D361-AFE1-620677973F25}"/>
              </a:ext>
            </a:extLst>
          </p:cNvPr>
          <p:cNvSpPr>
            <a:spLocks noChangeShapeType="1"/>
          </p:cNvSpPr>
          <p:nvPr/>
        </p:nvSpPr>
        <p:spPr bwMode="auto">
          <a:xfrm flipH="1" flipV="1">
            <a:off x="2904935" y="5000805"/>
            <a:ext cx="330200" cy="649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4" name="Line 56">
            <a:extLst>
              <a:ext uri="{FF2B5EF4-FFF2-40B4-BE49-F238E27FC236}">
                <a16:creationId xmlns:a16="http://schemas.microsoft.com/office/drawing/2014/main" id="{06B9CC0D-A947-63B8-3445-BB7D9954095B}"/>
              </a:ext>
            </a:extLst>
          </p:cNvPr>
          <p:cNvSpPr>
            <a:spLocks noChangeShapeType="1"/>
          </p:cNvSpPr>
          <p:nvPr/>
        </p:nvSpPr>
        <p:spPr bwMode="auto">
          <a:xfrm>
            <a:off x="3263711" y="5648505"/>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5" name="Rectangle 60">
            <a:extLst>
              <a:ext uri="{FF2B5EF4-FFF2-40B4-BE49-F238E27FC236}">
                <a16:creationId xmlns:a16="http://schemas.microsoft.com/office/drawing/2014/main" id="{9B911E31-9D15-D23A-2873-CB82FA43F28E}"/>
              </a:ext>
            </a:extLst>
          </p:cNvPr>
          <p:cNvSpPr>
            <a:spLocks noChangeArrowheads="1"/>
          </p:cNvSpPr>
          <p:nvPr/>
        </p:nvSpPr>
        <p:spPr bwMode="auto">
          <a:xfrm rot="21219694">
            <a:off x="2114361" y="3965756"/>
            <a:ext cx="100013" cy="2087563"/>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26" name="Line 61">
            <a:extLst>
              <a:ext uri="{FF2B5EF4-FFF2-40B4-BE49-F238E27FC236}">
                <a16:creationId xmlns:a16="http://schemas.microsoft.com/office/drawing/2014/main" id="{2DD5C2D4-D668-AE48-D8C8-404D84AB1BD6}"/>
              </a:ext>
            </a:extLst>
          </p:cNvPr>
          <p:cNvSpPr>
            <a:spLocks noChangeShapeType="1"/>
          </p:cNvSpPr>
          <p:nvPr/>
        </p:nvSpPr>
        <p:spPr bwMode="auto">
          <a:xfrm flipH="1">
            <a:off x="2157223" y="4205468"/>
            <a:ext cx="571500" cy="50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7" name="Text Box 62">
            <a:extLst>
              <a:ext uri="{FF2B5EF4-FFF2-40B4-BE49-F238E27FC236}">
                <a16:creationId xmlns:a16="http://schemas.microsoft.com/office/drawing/2014/main" id="{AE0DA581-135A-6803-58B9-77A900B4CE40}"/>
              </a:ext>
            </a:extLst>
          </p:cNvPr>
          <p:cNvSpPr txBox="1">
            <a:spLocks noChangeArrowheads="1"/>
          </p:cNvSpPr>
          <p:nvPr/>
        </p:nvSpPr>
        <p:spPr bwMode="auto">
          <a:xfrm>
            <a:off x="1655573" y="3492789"/>
            <a:ext cx="168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a:t>
            </a:r>
            <a:r>
              <a:rPr lang="en-US" altLang="ja-JP" sz="1600" dirty="0"/>
              <a:t>Pusher</a:t>
            </a:r>
          </a:p>
        </p:txBody>
      </p:sp>
      <p:grpSp>
        <p:nvGrpSpPr>
          <p:cNvPr id="28" name="Group 47">
            <a:extLst>
              <a:ext uri="{FF2B5EF4-FFF2-40B4-BE49-F238E27FC236}">
                <a16:creationId xmlns:a16="http://schemas.microsoft.com/office/drawing/2014/main" id="{17E587DD-6651-3014-85FA-E6566BAD0C98}"/>
              </a:ext>
            </a:extLst>
          </p:cNvPr>
          <p:cNvGrpSpPr>
            <a:grpSpLocks/>
          </p:cNvGrpSpPr>
          <p:nvPr/>
        </p:nvGrpSpPr>
        <p:grpSpPr bwMode="auto">
          <a:xfrm>
            <a:off x="1753999" y="4713468"/>
            <a:ext cx="1081087" cy="215900"/>
            <a:chOff x="4163" y="2432"/>
            <a:chExt cx="681" cy="136"/>
          </a:xfrm>
        </p:grpSpPr>
        <p:sp>
          <p:nvSpPr>
            <p:cNvPr id="29" name="Rectangle 48">
              <a:extLst>
                <a:ext uri="{FF2B5EF4-FFF2-40B4-BE49-F238E27FC236}">
                  <a16:creationId xmlns:a16="http://schemas.microsoft.com/office/drawing/2014/main" id="{AB5A5FBA-9617-06CA-B070-FC9EE815228D}"/>
                </a:ext>
              </a:extLst>
            </p:cNvPr>
            <p:cNvSpPr>
              <a:spLocks noChangeArrowheads="1"/>
            </p:cNvSpPr>
            <p:nvPr/>
          </p:nvSpPr>
          <p:spPr bwMode="auto">
            <a:xfrm>
              <a:off x="4526" y="2432"/>
              <a:ext cx="318" cy="136"/>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30" name="Rectangle 49">
              <a:extLst>
                <a:ext uri="{FF2B5EF4-FFF2-40B4-BE49-F238E27FC236}">
                  <a16:creationId xmlns:a16="http://schemas.microsoft.com/office/drawing/2014/main" id="{9FB353D0-F073-7784-91F2-1FA57B0D013F}"/>
                </a:ext>
              </a:extLst>
            </p:cNvPr>
            <p:cNvSpPr>
              <a:spLocks noChangeArrowheads="1"/>
            </p:cNvSpPr>
            <p:nvPr/>
          </p:nvSpPr>
          <p:spPr bwMode="auto">
            <a:xfrm>
              <a:off x="4209" y="2478"/>
              <a:ext cx="318" cy="45"/>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31" name="Rectangle 50">
              <a:extLst>
                <a:ext uri="{FF2B5EF4-FFF2-40B4-BE49-F238E27FC236}">
                  <a16:creationId xmlns:a16="http://schemas.microsoft.com/office/drawing/2014/main" id="{E23C7A2E-27E1-9D9A-245E-286953EF0152}"/>
                </a:ext>
              </a:extLst>
            </p:cNvPr>
            <p:cNvSpPr>
              <a:spLocks noChangeArrowheads="1"/>
            </p:cNvSpPr>
            <p:nvPr/>
          </p:nvSpPr>
          <p:spPr bwMode="auto">
            <a:xfrm>
              <a:off x="4163" y="2432"/>
              <a:ext cx="91" cy="135"/>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grpSp>
      <p:sp>
        <p:nvSpPr>
          <p:cNvPr id="32" name="Rectangle 20">
            <a:extLst>
              <a:ext uri="{FF2B5EF4-FFF2-40B4-BE49-F238E27FC236}">
                <a16:creationId xmlns:a16="http://schemas.microsoft.com/office/drawing/2014/main" id="{EAAB214E-AC27-82A7-E33A-C186C2551D04}"/>
              </a:ext>
            </a:extLst>
          </p:cNvPr>
          <p:cNvSpPr>
            <a:spLocks noChangeArrowheads="1"/>
          </p:cNvSpPr>
          <p:nvPr/>
        </p:nvSpPr>
        <p:spPr bwMode="auto">
          <a:xfrm rot="21360000">
            <a:off x="1563498" y="5892981"/>
            <a:ext cx="709612" cy="150813"/>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33" name="Rectangle 35">
            <a:extLst>
              <a:ext uri="{FF2B5EF4-FFF2-40B4-BE49-F238E27FC236}">
                <a16:creationId xmlns:a16="http://schemas.microsoft.com/office/drawing/2014/main" id="{0EE8FF9E-9BF5-1A0E-7369-0D41467BBC90}"/>
              </a:ext>
            </a:extLst>
          </p:cNvPr>
          <p:cNvSpPr>
            <a:spLocks noChangeArrowheads="1"/>
          </p:cNvSpPr>
          <p:nvPr/>
        </p:nvSpPr>
        <p:spPr bwMode="auto">
          <a:xfrm rot="21360000">
            <a:off x="1468248" y="3778431"/>
            <a:ext cx="133350" cy="2149475"/>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34" name="Line 13">
            <a:extLst>
              <a:ext uri="{FF2B5EF4-FFF2-40B4-BE49-F238E27FC236}">
                <a16:creationId xmlns:a16="http://schemas.microsoft.com/office/drawing/2014/main" id="{45D4C996-8415-BDB5-9881-2847BC6CD893}"/>
              </a:ext>
            </a:extLst>
          </p:cNvPr>
          <p:cNvSpPr>
            <a:spLocks noChangeShapeType="1"/>
          </p:cNvSpPr>
          <p:nvPr/>
        </p:nvSpPr>
        <p:spPr bwMode="auto">
          <a:xfrm flipH="1" flipV="1">
            <a:off x="1573023" y="3832406"/>
            <a:ext cx="131762" cy="2074863"/>
          </a:xfrm>
          <a:prstGeom prst="line">
            <a:avLst/>
          </a:prstGeom>
          <a:ln>
            <a:solidFill>
              <a:srgbClr val="00B0F0"/>
            </a:solidFill>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ja-JP" altLang="en-US" sz="1600"/>
          </a:p>
        </p:txBody>
      </p:sp>
      <p:sp>
        <p:nvSpPr>
          <p:cNvPr id="35" name="フリーフォーム 27">
            <a:extLst>
              <a:ext uri="{FF2B5EF4-FFF2-40B4-BE49-F238E27FC236}">
                <a16:creationId xmlns:a16="http://schemas.microsoft.com/office/drawing/2014/main" id="{D6B46B88-64B0-D74C-B284-EECC0FD053C2}"/>
              </a:ext>
            </a:extLst>
          </p:cNvPr>
          <p:cNvSpPr>
            <a:spLocks/>
          </p:cNvSpPr>
          <p:nvPr/>
        </p:nvSpPr>
        <p:spPr bwMode="auto">
          <a:xfrm>
            <a:off x="1680974" y="3776844"/>
            <a:ext cx="288925" cy="2105025"/>
          </a:xfrm>
          <a:custGeom>
            <a:avLst/>
            <a:gdLst>
              <a:gd name="T0" fmla="*/ 0 w 330200"/>
              <a:gd name="T1" fmla="*/ 0 h 2032000"/>
              <a:gd name="T2" fmla="*/ 15619 w 330200"/>
              <a:gd name="T3" fmla="*/ 1546757 h 2032000"/>
              <a:gd name="T4" fmla="*/ 58013 w 330200"/>
              <a:gd name="T5" fmla="*/ 2169474 h 2032000"/>
              <a:gd name="T6" fmla="*/ 15619 w 330200"/>
              <a:gd name="T7" fmla="*/ 2731927 h 2032000"/>
              <a:gd name="T8" fmla="*/ 11156 w 330200"/>
              <a:gd name="T9" fmla="*/ 3214034 h 2032000"/>
              <a:gd name="T10" fmla="*/ 0 60000 65536"/>
              <a:gd name="T11" fmla="*/ 0 60000 65536"/>
              <a:gd name="T12" fmla="*/ 0 60000 65536"/>
              <a:gd name="T13" fmla="*/ 0 60000 65536"/>
              <a:gd name="T14" fmla="*/ 0 60000 65536"/>
              <a:gd name="T15" fmla="*/ 0 w 330200"/>
              <a:gd name="T16" fmla="*/ 0 h 2032000"/>
              <a:gd name="T17" fmla="*/ 330200 w 330200"/>
              <a:gd name="T18" fmla="*/ 2032000 h 2032000"/>
            </a:gdLst>
            <a:ahLst/>
            <a:cxnLst>
              <a:cxn ang="T10">
                <a:pos x="T0" y="T1"/>
              </a:cxn>
              <a:cxn ang="T11">
                <a:pos x="T2" y="T3"/>
              </a:cxn>
              <a:cxn ang="T12">
                <a:pos x="T4" y="T5"/>
              </a:cxn>
              <a:cxn ang="T13">
                <a:pos x="T6" y="T7"/>
              </a:cxn>
              <a:cxn ang="T14">
                <a:pos x="T8" y="T9"/>
              </a:cxn>
            </a:cxnLst>
            <a:rect l="T15" t="T16" r="T17" b="T18"/>
            <a:pathLst>
              <a:path w="330200" h="2032000">
                <a:moveTo>
                  <a:pt x="0" y="0"/>
                </a:moveTo>
                <a:cubicBezTo>
                  <a:pt x="16933" y="374650"/>
                  <a:pt x="33867" y="749300"/>
                  <a:pt x="88900" y="977900"/>
                </a:cubicBezTo>
                <a:cubicBezTo>
                  <a:pt x="143933" y="1206500"/>
                  <a:pt x="330200" y="1246717"/>
                  <a:pt x="330200" y="1371600"/>
                </a:cubicBezTo>
                <a:cubicBezTo>
                  <a:pt x="330200" y="1496483"/>
                  <a:pt x="133350" y="1617134"/>
                  <a:pt x="88900" y="1727200"/>
                </a:cubicBezTo>
                <a:cubicBezTo>
                  <a:pt x="44450" y="1837266"/>
                  <a:pt x="53975" y="1934633"/>
                  <a:pt x="63500" y="2032000"/>
                </a:cubicBezTo>
              </a:path>
            </a:pathLst>
          </a:custGeom>
          <a:noFill/>
          <a:ln w="38100"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zh-TW" altLang="en-US" sz="1600"/>
          </a:p>
        </p:txBody>
      </p:sp>
      <p:sp>
        <p:nvSpPr>
          <p:cNvPr id="36" name="Rectangle 21">
            <a:extLst>
              <a:ext uri="{FF2B5EF4-FFF2-40B4-BE49-F238E27FC236}">
                <a16:creationId xmlns:a16="http://schemas.microsoft.com/office/drawing/2014/main" id="{06B43C15-C428-2CDD-46CF-992F621EC03E}"/>
              </a:ext>
            </a:extLst>
          </p:cNvPr>
          <p:cNvSpPr>
            <a:spLocks noChangeArrowheads="1"/>
          </p:cNvSpPr>
          <p:nvPr/>
        </p:nvSpPr>
        <p:spPr bwMode="auto">
          <a:xfrm rot="203022" flipH="1">
            <a:off x="7527374" y="6036416"/>
            <a:ext cx="627063" cy="142875"/>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37" name="Rectangle 22">
            <a:extLst>
              <a:ext uri="{FF2B5EF4-FFF2-40B4-BE49-F238E27FC236}">
                <a16:creationId xmlns:a16="http://schemas.microsoft.com/office/drawing/2014/main" id="{B690CCDB-EBB9-40BA-60D7-1C432FA4EAF2}"/>
              </a:ext>
            </a:extLst>
          </p:cNvPr>
          <p:cNvSpPr>
            <a:spLocks noChangeArrowheads="1"/>
          </p:cNvSpPr>
          <p:nvPr/>
        </p:nvSpPr>
        <p:spPr bwMode="auto">
          <a:xfrm rot="900000">
            <a:off x="8287787" y="3925040"/>
            <a:ext cx="155575" cy="2160588"/>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38" name="Line 27">
            <a:extLst>
              <a:ext uri="{FF2B5EF4-FFF2-40B4-BE49-F238E27FC236}">
                <a16:creationId xmlns:a16="http://schemas.microsoft.com/office/drawing/2014/main" id="{C99B9C44-93A0-DEF0-7326-173C1EC87D24}"/>
              </a:ext>
            </a:extLst>
          </p:cNvPr>
          <p:cNvSpPr>
            <a:spLocks noChangeShapeType="1"/>
          </p:cNvSpPr>
          <p:nvPr/>
        </p:nvSpPr>
        <p:spPr bwMode="auto">
          <a:xfrm flipH="1">
            <a:off x="8715289" y="4012726"/>
            <a:ext cx="520700" cy="16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39" name="Text Box 28">
            <a:extLst>
              <a:ext uri="{FF2B5EF4-FFF2-40B4-BE49-F238E27FC236}">
                <a16:creationId xmlns:a16="http://schemas.microsoft.com/office/drawing/2014/main" id="{EFB1FF2D-C911-DEFB-B9C0-6CAB71CEDB7F}"/>
              </a:ext>
            </a:extLst>
          </p:cNvPr>
          <p:cNvSpPr txBox="1">
            <a:spLocks noChangeArrowheads="1"/>
          </p:cNvSpPr>
          <p:nvPr/>
        </p:nvSpPr>
        <p:spPr bwMode="auto">
          <a:xfrm>
            <a:off x="9224877" y="3652363"/>
            <a:ext cx="1357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PL</a:t>
            </a:r>
            <a:r>
              <a:rPr lang="ja-JP" altLang="en-US" sz="1600"/>
              <a:t>詰め機</a:t>
            </a:r>
          </a:p>
        </p:txBody>
      </p:sp>
      <p:sp>
        <p:nvSpPr>
          <p:cNvPr id="40" name="Line 29">
            <a:extLst>
              <a:ext uri="{FF2B5EF4-FFF2-40B4-BE49-F238E27FC236}">
                <a16:creationId xmlns:a16="http://schemas.microsoft.com/office/drawing/2014/main" id="{C27CD598-61C0-93FD-E138-825BF46BCBC7}"/>
              </a:ext>
            </a:extLst>
          </p:cNvPr>
          <p:cNvSpPr>
            <a:spLocks noChangeShapeType="1"/>
          </p:cNvSpPr>
          <p:nvPr/>
        </p:nvSpPr>
        <p:spPr bwMode="auto">
          <a:xfrm>
            <a:off x="9235990" y="4012726"/>
            <a:ext cx="9350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1" name="Line 30">
            <a:extLst>
              <a:ext uri="{FF2B5EF4-FFF2-40B4-BE49-F238E27FC236}">
                <a16:creationId xmlns:a16="http://schemas.microsoft.com/office/drawing/2014/main" id="{A0CBD44F-33F7-DA25-B4BD-7B97CD87096C}"/>
              </a:ext>
            </a:extLst>
          </p:cNvPr>
          <p:cNvSpPr>
            <a:spLocks noChangeShapeType="1"/>
          </p:cNvSpPr>
          <p:nvPr/>
        </p:nvSpPr>
        <p:spPr bwMode="auto">
          <a:xfrm>
            <a:off x="8227461" y="610626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2" name="Freeform 31">
            <a:extLst>
              <a:ext uri="{FF2B5EF4-FFF2-40B4-BE49-F238E27FC236}">
                <a16:creationId xmlns:a16="http://schemas.microsoft.com/office/drawing/2014/main" id="{E6759EE3-C850-9053-85DC-B27DEB14112D}"/>
              </a:ext>
            </a:extLst>
          </p:cNvPr>
          <p:cNvSpPr>
            <a:spLocks/>
          </p:cNvSpPr>
          <p:nvPr/>
        </p:nvSpPr>
        <p:spPr bwMode="auto">
          <a:xfrm>
            <a:off x="8211586" y="5887190"/>
            <a:ext cx="188912" cy="217488"/>
          </a:xfrm>
          <a:custGeom>
            <a:avLst/>
            <a:gdLst>
              <a:gd name="T0" fmla="*/ 0 w 119"/>
              <a:gd name="T1" fmla="*/ 0 h 137"/>
              <a:gd name="T2" fmla="*/ 2147483647 w 119"/>
              <a:gd name="T3" fmla="*/ 2147483647 h 137"/>
              <a:gd name="T4" fmla="*/ 0 60000 65536"/>
              <a:gd name="T5" fmla="*/ 0 60000 65536"/>
              <a:gd name="T6" fmla="*/ 0 w 119"/>
              <a:gd name="T7" fmla="*/ 0 h 137"/>
              <a:gd name="T8" fmla="*/ 119 w 119"/>
              <a:gd name="T9" fmla="*/ 137 h 137"/>
            </a:gdLst>
            <a:ahLst/>
            <a:cxnLst>
              <a:cxn ang="T4">
                <a:pos x="T0" y="T1"/>
              </a:cxn>
              <a:cxn ang="T5">
                <a:pos x="T2" y="T3"/>
              </a:cxn>
            </a:cxnLst>
            <a:rect l="T6" t="T7" r="T8" b="T9"/>
            <a:pathLst>
              <a:path w="119" h="137">
                <a:moveTo>
                  <a:pt x="0" y="0"/>
                </a:moveTo>
                <a:cubicBezTo>
                  <a:pt x="119" y="17"/>
                  <a:pt x="100" y="9"/>
                  <a:pt x="100"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sz="1600"/>
          </a:p>
        </p:txBody>
      </p:sp>
      <p:sp>
        <p:nvSpPr>
          <p:cNvPr id="43" name="Text Box 32">
            <a:extLst>
              <a:ext uri="{FF2B5EF4-FFF2-40B4-BE49-F238E27FC236}">
                <a16:creationId xmlns:a16="http://schemas.microsoft.com/office/drawing/2014/main" id="{04234F62-C0F1-1814-4482-A0E68EE1E655}"/>
              </a:ext>
            </a:extLst>
          </p:cNvPr>
          <p:cNvSpPr txBox="1">
            <a:spLocks noChangeArrowheads="1"/>
          </p:cNvSpPr>
          <p:nvPr/>
        </p:nvSpPr>
        <p:spPr bwMode="auto">
          <a:xfrm>
            <a:off x="8478287" y="5806228"/>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77°</a:t>
            </a:r>
          </a:p>
        </p:txBody>
      </p:sp>
      <p:sp>
        <p:nvSpPr>
          <p:cNvPr id="44" name="Line 33">
            <a:extLst>
              <a:ext uri="{FF2B5EF4-FFF2-40B4-BE49-F238E27FC236}">
                <a16:creationId xmlns:a16="http://schemas.microsoft.com/office/drawing/2014/main" id="{82290C9A-080D-81A2-407A-D8E48F4D75D3}"/>
              </a:ext>
            </a:extLst>
          </p:cNvPr>
          <p:cNvSpPr>
            <a:spLocks noChangeShapeType="1"/>
          </p:cNvSpPr>
          <p:nvPr/>
        </p:nvSpPr>
        <p:spPr bwMode="auto">
          <a:xfrm>
            <a:off x="7362274" y="621580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5" name="Text Box 34">
            <a:extLst>
              <a:ext uri="{FF2B5EF4-FFF2-40B4-BE49-F238E27FC236}">
                <a16:creationId xmlns:a16="http://schemas.microsoft.com/office/drawing/2014/main" id="{836296C2-56F7-4F02-9889-67871C48EF6A}"/>
              </a:ext>
            </a:extLst>
          </p:cNvPr>
          <p:cNvSpPr txBox="1">
            <a:spLocks noChangeArrowheads="1"/>
          </p:cNvSpPr>
          <p:nvPr/>
        </p:nvSpPr>
        <p:spPr bwMode="auto">
          <a:xfrm>
            <a:off x="7651198" y="6144458"/>
            <a:ext cx="681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1°</a:t>
            </a:r>
          </a:p>
        </p:txBody>
      </p:sp>
      <p:sp>
        <p:nvSpPr>
          <p:cNvPr id="46" name="Text Box 53">
            <a:extLst>
              <a:ext uri="{FF2B5EF4-FFF2-40B4-BE49-F238E27FC236}">
                <a16:creationId xmlns:a16="http://schemas.microsoft.com/office/drawing/2014/main" id="{3457A681-0E69-B16C-020C-658318C382BD}"/>
              </a:ext>
            </a:extLst>
          </p:cNvPr>
          <p:cNvSpPr txBox="1">
            <a:spLocks noChangeArrowheads="1"/>
          </p:cNvSpPr>
          <p:nvPr/>
        </p:nvSpPr>
        <p:spPr bwMode="auto">
          <a:xfrm>
            <a:off x="9295848" y="5207740"/>
            <a:ext cx="1365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b="1">
                <a:solidFill>
                  <a:srgbClr val="FF0000"/>
                </a:solidFill>
              </a:rPr>
              <a:t>座屈防止</a:t>
            </a:r>
            <a:r>
              <a:rPr lang="en-US" altLang="ja-JP" sz="1600" b="1">
                <a:solidFill>
                  <a:srgbClr val="FF0000"/>
                </a:solidFill>
              </a:rPr>
              <a:t>Pusher</a:t>
            </a:r>
            <a:endParaRPr lang="ja-JP" altLang="en-US" sz="1600" b="1">
              <a:solidFill>
                <a:srgbClr val="FF0000"/>
              </a:solidFill>
            </a:endParaRPr>
          </a:p>
        </p:txBody>
      </p:sp>
      <p:sp>
        <p:nvSpPr>
          <p:cNvPr id="47" name="Line 54">
            <a:extLst>
              <a:ext uri="{FF2B5EF4-FFF2-40B4-BE49-F238E27FC236}">
                <a16:creationId xmlns:a16="http://schemas.microsoft.com/office/drawing/2014/main" id="{B142812D-3B30-0925-B458-6212B7838AE6}"/>
              </a:ext>
            </a:extLst>
          </p:cNvPr>
          <p:cNvSpPr>
            <a:spLocks noChangeShapeType="1"/>
          </p:cNvSpPr>
          <p:nvPr/>
        </p:nvSpPr>
        <p:spPr bwMode="auto">
          <a:xfrm flipH="1" flipV="1">
            <a:off x="8827536" y="5207738"/>
            <a:ext cx="474662" cy="6000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8" name="Line 56">
            <a:extLst>
              <a:ext uri="{FF2B5EF4-FFF2-40B4-BE49-F238E27FC236}">
                <a16:creationId xmlns:a16="http://schemas.microsoft.com/office/drawing/2014/main" id="{01151C3E-A280-05F4-6E0B-780B49C5FBC9}"/>
              </a:ext>
            </a:extLst>
          </p:cNvPr>
          <p:cNvSpPr>
            <a:spLocks noChangeShapeType="1"/>
          </p:cNvSpPr>
          <p:nvPr/>
        </p:nvSpPr>
        <p:spPr bwMode="auto">
          <a:xfrm>
            <a:off x="9330774" y="5806228"/>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9" name="Rectangle 60">
            <a:extLst>
              <a:ext uri="{FF2B5EF4-FFF2-40B4-BE49-F238E27FC236}">
                <a16:creationId xmlns:a16="http://schemas.microsoft.com/office/drawing/2014/main" id="{EC8B2927-8DB4-EC1D-A732-AC59C4CC842C}"/>
              </a:ext>
            </a:extLst>
          </p:cNvPr>
          <p:cNvSpPr>
            <a:spLocks noChangeArrowheads="1"/>
          </p:cNvSpPr>
          <p:nvPr/>
        </p:nvSpPr>
        <p:spPr bwMode="auto">
          <a:xfrm rot="21219694">
            <a:off x="7841699" y="3956791"/>
            <a:ext cx="100013" cy="2087563"/>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0" name="Line 61">
            <a:extLst>
              <a:ext uri="{FF2B5EF4-FFF2-40B4-BE49-F238E27FC236}">
                <a16:creationId xmlns:a16="http://schemas.microsoft.com/office/drawing/2014/main" id="{B7DEFEF9-9B60-426D-9377-0DBA7698B8F9}"/>
              </a:ext>
            </a:extLst>
          </p:cNvPr>
          <p:cNvSpPr>
            <a:spLocks noChangeShapeType="1"/>
          </p:cNvSpPr>
          <p:nvPr/>
        </p:nvSpPr>
        <p:spPr bwMode="auto">
          <a:xfrm flipH="1">
            <a:off x="7884561" y="4196503"/>
            <a:ext cx="571500" cy="50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51" name="Text Box 62">
            <a:extLst>
              <a:ext uri="{FF2B5EF4-FFF2-40B4-BE49-F238E27FC236}">
                <a16:creationId xmlns:a16="http://schemas.microsoft.com/office/drawing/2014/main" id="{6752149E-BBE7-FA1C-7784-6E499D8365FE}"/>
              </a:ext>
            </a:extLst>
          </p:cNvPr>
          <p:cNvSpPr txBox="1">
            <a:spLocks noChangeArrowheads="1"/>
          </p:cNvSpPr>
          <p:nvPr/>
        </p:nvSpPr>
        <p:spPr bwMode="auto">
          <a:xfrm>
            <a:off x="7325761" y="3512098"/>
            <a:ext cx="168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a:t>
            </a:r>
            <a:r>
              <a:rPr lang="en-US" altLang="ja-JP" sz="1600" dirty="0"/>
              <a:t>Pusher</a:t>
            </a:r>
          </a:p>
        </p:txBody>
      </p:sp>
      <p:sp>
        <p:nvSpPr>
          <p:cNvPr id="53" name="Rectangle 48">
            <a:extLst>
              <a:ext uri="{FF2B5EF4-FFF2-40B4-BE49-F238E27FC236}">
                <a16:creationId xmlns:a16="http://schemas.microsoft.com/office/drawing/2014/main" id="{E54449EE-145B-7A3C-2EB3-2F8F5D476049}"/>
              </a:ext>
            </a:extLst>
          </p:cNvPr>
          <p:cNvSpPr>
            <a:spLocks noChangeArrowheads="1"/>
          </p:cNvSpPr>
          <p:nvPr/>
        </p:nvSpPr>
        <p:spPr bwMode="auto">
          <a:xfrm>
            <a:off x="8322711" y="5105303"/>
            <a:ext cx="504825" cy="215900"/>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4" name="Rectangle 49">
            <a:extLst>
              <a:ext uri="{FF2B5EF4-FFF2-40B4-BE49-F238E27FC236}">
                <a16:creationId xmlns:a16="http://schemas.microsoft.com/office/drawing/2014/main" id="{D03F413B-63AD-56EE-377A-620F0A979743}"/>
              </a:ext>
            </a:extLst>
          </p:cNvPr>
          <p:cNvSpPr>
            <a:spLocks noChangeArrowheads="1"/>
          </p:cNvSpPr>
          <p:nvPr/>
        </p:nvSpPr>
        <p:spPr bwMode="auto">
          <a:xfrm>
            <a:off x="7746668" y="5178328"/>
            <a:ext cx="576000" cy="71438"/>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5" name="Rectangle 50">
            <a:extLst>
              <a:ext uri="{FF2B5EF4-FFF2-40B4-BE49-F238E27FC236}">
                <a16:creationId xmlns:a16="http://schemas.microsoft.com/office/drawing/2014/main" id="{A3B6D5E1-B6C9-EAEE-4748-56476C9C68C3}"/>
              </a:ext>
            </a:extLst>
          </p:cNvPr>
          <p:cNvSpPr>
            <a:spLocks noChangeArrowheads="1"/>
          </p:cNvSpPr>
          <p:nvPr/>
        </p:nvSpPr>
        <p:spPr bwMode="auto">
          <a:xfrm>
            <a:off x="7608992" y="5105303"/>
            <a:ext cx="144463" cy="214313"/>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6" name="Rectangle 20">
            <a:extLst>
              <a:ext uri="{FF2B5EF4-FFF2-40B4-BE49-F238E27FC236}">
                <a16:creationId xmlns:a16="http://schemas.microsoft.com/office/drawing/2014/main" id="{C4204949-249C-C0AC-19BB-244978ED9EFF}"/>
              </a:ext>
            </a:extLst>
          </p:cNvPr>
          <p:cNvSpPr>
            <a:spLocks noChangeArrowheads="1"/>
          </p:cNvSpPr>
          <p:nvPr/>
        </p:nvSpPr>
        <p:spPr bwMode="auto">
          <a:xfrm rot="21360000">
            <a:off x="7290836" y="5884016"/>
            <a:ext cx="709612" cy="150813"/>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57" name="Rectangle 35">
            <a:extLst>
              <a:ext uri="{FF2B5EF4-FFF2-40B4-BE49-F238E27FC236}">
                <a16:creationId xmlns:a16="http://schemas.microsoft.com/office/drawing/2014/main" id="{36BC2DE8-1DEE-D24A-B811-7FD2AB945AE6}"/>
              </a:ext>
            </a:extLst>
          </p:cNvPr>
          <p:cNvSpPr>
            <a:spLocks noChangeArrowheads="1"/>
          </p:cNvSpPr>
          <p:nvPr/>
        </p:nvSpPr>
        <p:spPr bwMode="auto">
          <a:xfrm rot="21360000">
            <a:off x="7195586" y="3769466"/>
            <a:ext cx="133350" cy="2149475"/>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58" name="Line 13">
            <a:extLst>
              <a:ext uri="{FF2B5EF4-FFF2-40B4-BE49-F238E27FC236}">
                <a16:creationId xmlns:a16="http://schemas.microsoft.com/office/drawing/2014/main" id="{6DBC0033-1493-D8C8-30B5-555A7C6525F6}"/>
              </a:ext>
            </a:extLst>
          </p:cNvPr>
          <p:cNvSpPr>
            <a:spLocks noChangeShapeType="1"/>
          </p:cNvSpPr>
          <p:nvPr/>
        </p:nvSpPr>
        <p:spPr bwMode="auto">
          <a:xfrm flipH="1" flipV="1">
            <a:off x="7300361" y="3823441"/>
            <a:ext cx="131762" cy="2074863"/>
          </a:xfrm>
          <a:prstGeom prst="line">
            <a:avLst/>
          </a:prstGeom>
          <a:ln>
            <a:solidFill>
              <a:srgbClr val="00B0F0"/>
            </a:solidFill>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ja-JP" altLang="en-US" sz="1600"/>
          </a:p>
        </p:txBody>
      </p:sp>
      <p:sp>
        <p:nvSpPr>
          <p:cNvPr id="60" name="右矢印 12">
            <a:extLst>
              <a:ext uri="{FF2B5EF4-FFF2-40B4-BE49-F238E27FC236}">
                <a16:creationId xmlns:a16="http://schemas.microsoft.com/office/drawing/2014/main" id="{1E44B191-FA61-76E3-952C-4B421D102CDF}"/>
              </a:ext>
            </a:extLst>
          </p:cNvPr>
          <p:cNvSpPr>
            <a:spLocks noChangeArrowheads="1"/>
          </p:cNvSpPr>
          <p:nvPr/>
        </p:nvSpPr>
        <p:spPr bwMode="auto">
          <a:xfrm>
            <a:off x="5393765" y="4718046"/>
            <a:ext cx="358775"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61" name="Text Box 62">
            <a:extLst>
              <a:ext uri="{FF2B5EF4-FFF2-40B4-BE49-F238E27FC236}">
                <a16:creationId xmlns:a16="http://schemas.microsoft.com/office/drawing/2014/main" id="{90F4FD53-3B6A-A682-7778-85F9F2505A33}"/>
              </a:ext>
            </a:extLst>
          </p:cNvPr>
          <p:cNvSpPr txBox="1">
            <a:spLocks noChangeArrowheads="1"/>
          </p:cNvSpPr>
          <p:nvPr/>
        </p:nvSpPr>
        <p:spPr bwMode="auto">
          <a:xfrm>
            <a:off x="1163448" y="3078344"/>
            <a:ext cx="1073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a:t>・現状</a:t>
            </a:r>
            <a:endParaRPr lang="en-US" altLang="ja-JP" sz="1600"/>
          </a:p>
        </p:txBody>
      </p:sp>
      <p:sp>
        <p:nvSpPr>
          <p:cNvPr id="62" name="Text Box 62">
            <a:extLst>
              <a:ext uri="{FF2B5EF4-FFF2-40B4-BE49-F238E27FC236}">
                <a16:creationId xmlns:a16="http://schemas.microsoft.com/office/drawing/2014/main" id="{D9D9D10A-5B1C-4BAD-02E7-10369DFF8B75}"/>
              </a:ext>
            </a:extLst>
          </p:cNvPr>
          <p:cNvSpPr txBox="1">
            <a:spLocks noChangeArrowheads="1"/>
          </p:cNvSpPr>
          <p:nvPr/>
        </p:nvSpPr>
        <p:spPr bwMode="auto">
          <a:xfrm>
            <a:off x="7027311" y="3069379"/>
            <a:ext cx="35290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・座屈防止</a:t>
            </a:r>
            <a:r>
              <a:rPr lang="en-US" altLang="ja-JP" sz="1600" dirty="0"/>
              <a:t>Pusher</a:t>
            </a:r>
            <a:r>
              <a:rPr lang="ja-JP" altLang="en-US" sz="1600" dirty="0"/>
              <a:t>追加と位置変更</a:t>
            </a:r>
            <a:endParaRPr lang="en-US" altLang="ja-JP" sz="1600" dirty="0"/>
          </a:p>
        </p:txBody>
      </p:sp>
      <p:sp>
        <p:nvSpPr>
          <p:cNvPr id="68" name="Rectangle 48">
            <a:extLst>
              <a:ext uri="{FF2B5EF4-FFF2-40B4-BE49-F238E27FC236}">
                <a16:creationId xmlns:a16="http://schemas.microsoft.com/office/drawing/2014/main" id="{79D1EE9B-1A26-8D57-6646-DF60FCD162C4}"/>
              </a:ext>
            </a:extLst>
          </p:cNvPr>
          <p:cNvSpPr>
            <a:spLocks noChangeArrowheads="1"/>
          </p:cNvSpPr>
          <p:nvPr/>
        </p:nvSpPr>
        <p:spPr bwMode="auto">
          <a:xfrm>
            <a:off x="8496775" y="4444568"/>
            <a:ext cx="864000" cy="215900"/>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dirty="0"/>
          </a:p>
        </p:txBody>
      </p:sp>
      <p:sp>
        <p:nvSpPr>
          <p:cNvPr id="69" name="Rectangle 49">
            <a:extLst>
              <a:ext uri="{FF2B5EF4-FFF2-40B4-BE49-F238E27FC236}">
                <a16:creationId xmlns:a16="http://schemas.microsoft.com/office/drawing/2014/main" id="{28EA73F8-2378-1EC6-403B-9F263ADC5933}"/>
              </a:ext>
            </a:extLst>
          </p:cNvPr>
          <p:cNvSpPr>
            <a:spLocks noChangeArrowheads="1"/>
          </p:cNvSpPr>
          <p:nvPr/>
        </p:nvSpPr>
        <p:spPr bwMode="auto">
          <a:xfrm>
            <a:off x="7634947" y="4517593"/>
            <a:ext cx="864000" cy="71438"/>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dirty="0"/>
          </a:p>
        </p:txBody>
      </p:sp>
      <p:sp>
        <p:nvSpPr>
          <p:cNvPr id="70" name="Rectangle 50">
            <a:extLst>
              <a:ext uri="{FF2B5EF4-FFF2-40B4-BE49-F238E27FC236}">
                <a16:creationId xmlns:a16="http://schemas.microsoft.com/office/drawing/2014/main" id="{EE83D333-7A52-87CC-B25E-A9F70A0C4FBC}"/>
              </a:ext>
            </a:extLst>
          </p:cNvPr>
          <p:cNvSpPr>
            <a:spLocks noChangeArrowheads="1"/>
          </p:cNvSpPr>
          <p:nvPr/>
        </p:nvSpPr>
        <p:spPr bwMode="auto">
          <a:xfrm>
            <a:off x="7490205" y="4444568"/>
            <a:ext cx="144463" cy="214313"/>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71" name="Line 54">
            <a:extLst>
              <a:ext uri="{FF2B5EF4-FFF2-40B4-BE49-F238E27FC236}">
                <a16:creationId xmlns:a16="http://schemas.microsoft.com/office/drawing/2014/main" id="{7B9ACA82-8C3F-AC81-97D6-758F6FDD9B05}"/>
              </a:ext>
            </a:extLst>
          </p:cNvPr>
          <p:cNvSpPr>
            <a:spLocks noChangeShapeType="1"/>
          </p:cNvSpPr>
          <p:nvPr/>
        </p:nvSpPr>
        <p:spPr bwMode="auto">
          <a:xfrm flipH="1" flipV="1">
            <a:off x="9120017" y="4653375"/>
            <a:ext cx="210757" cy="11528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75" name="手繪多邊形: 圖案 74">
            <a:extLst>
              <a:ext uri="{FF2B5EF4-FFF2-40B4-BE49-F238E27FC236}">
                <a16:creationId xmlns:a16="http://schemas.microsoft.com/office/drawing/2014/main" id="{1E451B77-329E-EF15-D099-08040EA8497A}"/>
              </a:ext>
            </a:extLst>
          </p:cNvPr>
          <p:cNvSpPr/>
          <p:nvPr/>
        </p:nvSpPr>
        <p:spPr>
          <a:xfrm>
            <a:off x="7375134" y="3738474"/>
            <a:ext cx="179669" cy="2151529"/>
          </a:xfrm>
          <a:custGeom>
            <a:avLst/>
            <a:gdLst>
              <a:gd name="connsiteX0" fmla="*/ 0 w 179669"/>
              <a:gd name="connsiteY0" fmla="*/ 0 h 2151529"/>
              <a:gd name="connsiteX1" fmla="*/ 71718 w 179669"/>
              <a:gd name="connsiteY1" fmla="*/ 986118 h 2151529"/>
              <a:gd name="connsiteX2" fmla="*/ 179294 w 179669"/>
              <a:gd name="connsiteY2" fmla="*/ 1506071 h 2151529"/>
              <a:gd name="connsiteX3" fmla="*/ 107576 w 179669"/>
              <a:gd name="connsiteY3" fmla="*/ 2043953 h 2151529"/>
              <a:gd name="connsiteX4" fmla="*/ 116541 w 179669"/>
              <a:gd name="connsiteY4" fmla="*/ 2151529 h 215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69" h="2151529">
                <a:moveTo>
                  <a:pt x="0" y="0"/>
                </a:moveTo>
                <a:cubicBezTo>
                  <a:pt x="20918" y="367553"/>
                  <a:pt x="41836" y="735106"/>
                  <a:pt x="71718" y="986118"/>
                </a:cubicBezTo>
                <a:cubicBezTo>
                  <a:pt x="101600" y="1237130"/>
                  <a:pt x="173318" y="1329765"/>
                  <a:pt x="179294" y="1506071"/>
                </a:cubicBezTo>
                <a:cubicBezTo>
                  <a:pt x="185270" y="1682377"/>
                  <a:pt x="118035" y="1936377"/>
                  <a:pt x="107576" y="2043953"/>
                </a:cubicBezTo>
                <a:cubicBezTo>
                  <a:pt x="97117" y="2151529"/>
                  <a:pt x="116541" y="2151529"/>
                  <a:pt x="116541" y="2151529"/>
                </a:cubicBezTo>
              </a:path>
            </a:pathLst>
          </a:custGeom>
          <a:ln w="34925">
            <a:solidFill>
              <a:srgbClr val="00B0F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p>
        </p:txBody>
      </p:sp>
      <p:sp>
        <p:nvSpPr>
          <p:cNvPr id="76" name="テキスト ボックス 25">
            <a:extLst>
              <a:ext uri="{FF2B5EF4-FFF2-40B4-BE49-F238E27FC236}">
                <a16:creationId xmlns:a16="http://schemas.microsoft.com/office/drawing/2014/main" id="{EE7F9D07-1591-922B-ABE0-A623448AD375}"/>
              </a:ext>
            </a:extLst>
          </p:cNvPr>
          <p:cNvSpPr txBox="1"/>
          <p:nvPr/>
        </p:nvSpPr>
        <p:spPr>
          <a:xfrm>
            <a:off x="723697" y="801075"/>
            <a:ext cx="1534741" cy="400110"/>
          </a:xfrm>
          <a:prstGeom prst="rect">
            <a:avLst/>
          </a:prstGeom>
          <a:noFill/>
        </p:spPr>
        <p:txBody>
          <a:bodyPr wrap="square">
            <a:spAutoFit/>
          </a:bodyPr>
          <a:lstStyle/>
          <a:p>
            <a:r>
              <a:rPr kumimoji="1" lang="ja-JP" altLang="en-US" sz="2000"/>
              <a:t>■対策前</a:t>
            </a:r>
            <a:endParaRPr kumimoji="1" lang="en-US" altLang="ja-JP" sz="2000" dirty="0"/>
          </a:p>
        </p:txBody>
      </p:sp>
      <p:sp>
        <p:nvSpPr>
          <p:cNvPr id="77" name="テキスト ボックス 25">
            <a:extLst>
              <a:ext uri="{FF2B5EF4-FFF2-40B4-BE49-F238E27FC236}">
                <a16:creationId xmlns:a16="http://schemas.microsoft.com/office/drawing/2014/main" id="{A3A6B198-03B0-437A-40C6-EF25C33A8900}"/>
              </a:ext>
            </a:extLst>
          </p:cNvPr>
          <p:cNvSpPr txBox="1"/>
          <p:nvPr/>
        </p:nvSpPr>
        <p:spPr>
          <a:xfrm>
            <a:off x="6752355" y="837466"/>
            <a:ext cx="1534741" cy="400110"/>
          </a:xfrm>
          <a:prstGeom prst="rect">
            <a:avLst/>
          </a:prstGeom>
          <a:noFill/>
        </p:spPr>
        <p:txBody>
          <a:bodyPr wrap="square">
            <a:spAutoFit/>
          </a:bodyPr>
          <a:lstStyle/>
          <a:p>
            <a:r>
              <a:rPr kumimoji="1" lang="ja-JP" altLang="en-US" sz="2000" dirty="0"/>
              <a:t>■対策後</a:t>
            </a:r>
            <a:endParaRPr kumimoji="1" lang="en-US" altLang="ja-JP" sz="2000" dirty="0"/>
          </a:p>
        </p:txBody>
      </p:sp>
      <p:sp>
        <p:nvSpPr>
          <p:cNvPr id="78" name="テキスト ボックス 1">
            <a:extLst>
              <a:ext uri="{FF2B5EF4-FFF2-40B4-BE49-F238E27FC236}">
                <a16:creationId xmlns:a16="http://schemas.microsoft.com/office/drawing/2014/main" id="{40662CFE-6B27-8A01-F7AB-6D8C110E8BBC}"/>
              </a:ext>
            </a:extLst>
          </p:cNvPr>
          <p:cNvSpPr txBox="1">
            <a:spLocks noChangeArrowheads="1"/>
          </p:cNvSpPr>
          <p:nvPr/>
        </p:nvSpPr>
        <p:spPr bwMode="auto">
          <a:xfrm>
            <a:off x="6888915" y="1264889"/>
            <a:ext cx="3667408" cy="338554"/>
          </a:xfrm>
          <a:prstGeom prst="rect">
            <a:avLst/>
          </a:prstGeom>
          <a:noFill/>
          <a:ln w="9525">
            <a:noFill/>
            <a:miter lim="800000"/>
            <a:headEnd/>
            <a:tailEnd/>
          </a:ln>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kumimoji="1" lang="ja-JP" altLang="en-US" sz="1600" dirty="0"/>
              <a:t> </a:t>
            </a:r>
            <a:r>
              <a:rPr lang="en-US" altLang="ja-JP" sz="1600" b="1" dirty="0">
                <a:effectLst>
                  <a:outerShdw blurRad="38100" dist="38100" dir="2700000" algn="tl">
                    <a:srgbClr val="C0C0C0"/>
                  </a:outerShdw>
                </a:effectLst>
              </a:rPr>
              <a:t>P</a:t>
            </a:r>
            <a:r>
              <a:rPr lang="ja-JP" altLang="en-US" sz="1600" b="1" dirty="0">
                <a:effectLst>
                  <a:outerShdw blurRad="38100" dist="38100" dir="2700000" algn="tl">
                    <a:srgbClr val="C0C0C0"/>
                  </a:outerShdw>
                </a:effectLst>
              </a:rPr>
              <a:t>詰機⇒</a:t>
            </a:r>
            <a:r>
              <a:rPr lang="en-US" altLang="ja-JP" sz="1600" b="1" dirty="0">
                <a:effectLst>
                  <a:outerShdw blurRad="38100" dist="38100" dir="2700000" algn="tl">
                    <a:srgbClr val="C0C0C0"/>
                  </a:outerShdw>
                </a:effectLst>
              </a:rPr>
              <a:t>PL</a:t>
            </a:r>
            <a:r>
              <a:rPr lang="ja-JP" altLang="en-US" sz="1600" b="1" dirty="0">
                <a:effectLst>
                  <a:outerShdw blurRad="38100" dist="38100" dir="2700000" algn="tl">
                    <a:srgbClr val="C0C0C0"/>
                  </a:outerShdw>
                </a:effectLst>
              </a:rPr>
              <a:t>受け渡し時座屈発生しない</a:t>
            </a:r>
          </a:p>
        </p:txBody>
      </p:sp>
    </p:spTree>
    <p:extLst>
      <p:ext uri="{BB962C8B-B14F-4D97-AF65-F5344CB8AC3E}">
        <p14:creationId xmlns:p14="http://schemas.microsoft.com/office/powerpoint/2010/main" val="1231124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1C2BF1E-D4B8-D998-29FD-DCA9702579D8}"/>
              </a:ext>
            </a:extLst>
          </p:cNvPr>
          <p:cNvSpPr>
            <a:spLocks noGrp="1"/>
          </p:cNvSpPr>
          <p:nvPr>
            <p:ph type="sldNum" sz="quarter" idx="4"/>
          </p:nvPr>
        </p:nvSpPr>
        <p:spPr>
          <a:xfrm>
            <a:off x="11186801" y="6499605"/>
            <a:ext cx="778469" cy="376555"/>
          </a:xfrm>
        </p:spPr>
        <p:txBody>
          <a:bodyPr/>
          <a:lstStyle/>
          <a:p>
            <a:fld id="{35EE95E1-C791-3D47-8544-3405A1C8C8DB}" type="slidenum">
              <a:rPr lang="ja-JP" altLang="en-US" smtClean="0"/>
              <a:pPr/>
              <a:t>5</a:t>
            </a:fld>
            <a:endParaRPr lang="ja-JP" altLang="en-US"/>
          </a:p>
        </p:txBody>
      </p:sp>
      <p:sp>
        <p:nvSpPr>
          <p:cNvPr id="5" name="橢圓 4">
            <a:extLst>
              <a:ext uri="{FF2B5EF4-FFF2-40B4-BE49-F238E27FC236}">
                <a16:creationId xmlns:a16="http://schemas.microsoft.com/office/drawing/2014/main" id="{8EF4F61A-9BB5-81AB-FB54-9AEA49960386}"/>
              </a:ext>
            </a:extLst>
          </p:cNvPr>
          <p:cNvSpPr/>
          <p:nvPr/>
        </p:nvSpPr>
        <p:spPr>
          <a:xfrm>
            <a:off x="1429202" y="2347446"/>
            <a:ext cx="1163152" cy="116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pic>
        <p:nvPicPr>
          <p:cNvPr id="6" name="圖片 5">
            <a:extLst>
              <a:ext uri="{FF2B5EF4-FFF2-40B4-BE49-F238E27FC236}">
                <a16:creationId xmlns:a16="http://schemas.microsoft.com/office/drawing/2014/main" id="{8208E58E-561A-E645-F07F-4834A9214E5E}"/>
              </a:ext>
            </a:extLst>
          </p:cNvPr>
          <p:cNvPicPr>
            <a:picLocks noChangeAspect="1"/>
          </p:cNvPicPr>
          <p:nvPr/>
        </p:nvPicPr>
        <p:blipFill rotWithShape="1">
          <a:blip r:embed="rId3"/>
          <a:srcRect t="85839" r="67745"/>
          <a:stretch/>
        </p:blipFill>
        <p:spPr>
          <a:xfrm>
            <a:off x="1754095" y="1556694"/>
            <a:ext cx="629353" cy="692929"/>
          </a:xfrm>
          <a:prstGeom prst="rect">
            <a:avLst/>
          </a:prstGeom>
        </p:spPr>
      </p:pic>
      <p:grpSp>
        <p:nvGrpSpPr>
          <p:cNvPr id="7" name="群組 6">
            <a:extLst>
              <a:ext uri="{FF2B5EF4-FFF2-40B4-BE49-F238E27FC236}">
                <a16:creationId xmlns:a16="http://schemas.microsoft.com/office/drawing/2014/main" id="{78749A7C-4514-28FC-3AC9-0373264AA62A}"/>
              </a:ext>
            </a:extLst>
          </p:cNvPr>
          <p:cNvGrpSpPr/>
          <p:nvPr/>
        </p:nvGrpSpPr>
        <p:grpSpPr>
          <a:xfrm>
            <a:off x="1437331" y="2269871"/>
            <a:ext cx="1203669" cy="1317683"/>
            <a:chOff x="4216336" y="2524730"/>
            <a:chExt cx="1838098" cy="2012207"/>
          </a:xfrm>
        </p:grpSpPr>
        <p:sp>
          <p:nvSpPr>
            <p:cNvPr id="8" name="爆炸: 八角 7">
              <a:extLst>
                <a:ext uri="{FF2B5EF4-FFF2-40B4-BE49-F238E27FC236}">
                  <a16:creationId xmlns:a16="http://schemas.microsoft.com/office/drawing/2014/main" id="{ECCACDDE-DF70-4770-7C90-181D01F73161}"/>
                </a:ext>
              </a:extLst>
            </p:cNvPr>
            <p:cNvSpPr/>
            <p:nvPr/>
          </p:nvSpPr>
          <p:spPr>
            <a:xfrm>
              <a:off x="4696804" y="2549643"/>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爆炸: 八角 8">
              <a:extLst>
                <a:ext uri="{FF2B5EF4-FFF2-40B4-BE49-F238E27FC236}">
                  <a16:creationId xmlns:a16="http://schemas.microsoft.com/office/drawing/2014/main" id="{FF79D3BC-F3E4-8F59-A9F2-AE732469786E}"/>
                </a:ext>
              </a:extLst>
            </p:cNvPr>
            <p:cNvSpPr/>
            <p:nvPr/>
          </p:nvSpPr>
          <p:spPr>
            <a:xfrm>
              <a:off x="4813658" y="2543605"/>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爆炸: 八角 9">
              <a:extLst>
                <a:ext uri="{FF2B5EF4-FFF2-40B4-BE49-F238E27FC236}">
                  <a16:creationId xmlns:a16="http://schemas.microsoft.com/office/drawing/2014/main" id="{3D9CF6E0-3AAA-D90F-A7C1-7BB794815B1C}"/>
                </a:ext>
              </a:extLst>
            </p:cNvPr>
            <p:cNvSpPr/>
            <p:nvPr/>
          </p:nvSpPr>
          <p:spPr>
            <a:xfrm>
              <a:off x="5224135" y="2549643"/>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爆炸: 八角 10">
              <a:extLst>
                <a:ext uri="{FF2B5EF4-FFF2-40B4-BE49-F238E27FC236}">
                  <a16:creationId xmlns:a16="http://schemas.microsoft.com/office/drawing/2014/main" id="{34F47940-738C-75A7-40D5-B87677CD444F}"/>
                </a:ext>
              </a:extLst>
            </p:cNvPr>
            <p:cNvSpPr/>
            <p:nvPr/>
          </p:nvSpPr>
          <p:spPr>
            <a:xfrm>
              <a:off x="5452351" y="2597437"/>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爆炸: 八角 11">
              <a:extLst>
                <a:ext uri="{FF2B5EF4-FFF2-40B4-BE49-F238E27FC236}">
                  <a16:creationId xmlns:a16="http://schemas.microsoft.com/office/drawing/2014/main" id="{291F8699-8DB7-AE37-F293-8EA1B1CAB735}"/>
                </a:ext>
              </a:extLst>
            </p:cNvPr>
            <p:cNvSpPr/>
            <p:nvPr/>
          </p:nvSpPr>
          <p:spPr>
            <a:xfrm>
              <a:off x="5769543" y="2833980"/>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爆炸: 八角 12">
              <a:extLst>
                <a:ext uri="{FF2B5EF4-FFF2-40B4-BE49-F238E27FC236}">
                  <a16:creationId xmlns:a16="http://schemas.microsoft.com/office/drawing/2014/main" id="{A8F0A595-8321-9FC1-4CDE-8ED8A5BBA26F}"/>
                </a:ext>
              </a:extLst>
            </p:cNvPr>
            <p:cNvSpPr/>
            <p:nvPr/>
          </p:nvSpPr>
          <p:spPr>
            <a:xfrm>
              <a:off x="5910418" y="4008755"/>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爆炸: 八角 13">
              <a:extLst>
                <a:ext uri="{FF2B5EF4-FFF2-40B4-BE49-F238E27FC236}">
                  <a16:creationId xmlns:a16="http://schemas.microsoft.com/office/drawing/2014/main" id="{3FAE402E-0013-6A98-26EF-1EDF66695B69}"/>
                </a:ext>
              </a:extLst>
            </p:cNvPr>
            <p:cNvSpPr/>
            <p:nvPr/>
          </p:nvSpPr>
          <p:spPr>
            <a:xfrm>
              <a:off x="4252340" y="2941644"/>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爆炸: 八角 14">
              <a:extLst>
                <a:ext uri="{FF2B5EF4-FFF2-40B4-BE49-F238E27FC236}">
                  <a16:creationId xmlns:a16="http://schemas.microsoft.com/office/drawing/2014/main" id="{CCBCA3B9-9F63-CCC5-B102-F15419BC4A88}"/>
                </a:ext>
              </a:extLst>
            </p:cNvPr>
            <p:cNvSpPr/>
            <p:nvPr/>
          </p:nvSpPr>
          <p:spPr>
            <a:xfrm>
              <a:off x="4216336" y="3911831"/>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爆炸: 八角 15">
              <a:extLst>
                <a:ext uri="{FF2B5EF4-FFF2-40B4-BE49-F238E27FC236}">
                  <a16:creationId xmlns:a16="http://schemas.microsoft.com/office/drawing/2014/main" id="{E9D895B5-7CBA-0712-85B6-CD0010A0CE51}"/>
                </a:ext>
              </a:extLst>
            </p:cNvPr>
            <p:cNvSpPr/>
            <p:nvPr/>
          </p:nvSpPr>
          <p:spPr>
            <a:xfrm>
              <a:off x="4568682" y="4332095"/>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7" name="爆炸: 八角 16">
              <a:extLst>
                <a:ext uri="{FF2B5EF4-FFF2-40B4-BE49-F238E27FC236}">
                  <a16:creationId xmlns:a16="http://schemas.microsoft.com/office/drawing/2014/main" id="{BEDD49C6-E15C-124D-CFE7-7111457FACA0}"/>
                </a:ext>
              </a:extLst>
            </p:cNvPr>
            <p:cNvSpPr/>
            <p:nvPr/>
          </p:nvSpPr>
          <p:spPr>
            <a:xfrm>
              <a:off x="5065648" y="4429273"/>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8" name="爆炸: 八角 17">
              <a:extLst>
                <a:ext uri="{FF2B5EF4-FFF2-40B4-BE49-F238E27FC236}">
                  <a16:creationId xmlns:a16="http://schemas.microsoft.com/office/drawing/2014/main" id="{39EC0A6E-8FD5-B107-5569-0631D6422A22}"/>
                </a:ext>
              </a:extLst>
            </p:cNvPr>
            <p:cNvSpPr/>
            <p:nvPr/>
          </p:nvSpPr>
          <p:spPr>
            <a:xfrm>
              <a:off x="5982426" y="3432095"/>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爆炸: 八角 18">
              <a:extLst>
                <a:ext uri="{FF2B5EF4-FFF2-40B4-BE49-F238E27FC236}">
                  <a16:creationId xmlns:a16="http://schemas.microsoft.com/office/drawing/2014/main" id="{FCB1020D-1AE2-103D-1805-EE62E98EC188}"/>
                </a:ext>
              </a:extLst>
            </p:cNvPr>
            <p:cNvSpPr/>
            <p:nvPr/>
          </p:nvSpPr>
          <p:spPr>
            <a:xfrm>
              <a:off x="4941233" y="2524730"/>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爆炸: 八角 19">
              <a:extLst>
                <a:ext uri="{FF2B5EF4-FFF2-40B4-BE49-F238E27FC236}">
                  <a16:creationId xmlns:a16="http://schemas.microsoft.com/office/drawing/2014/main" id="{83506EB0-D9E9-9D7F-A530-DCA9C470D399}"/>
                </a:ext>
              </a:extLst>
            </p:cNvPr>
            <p:cNvSpPr/>
            <p:nvPr/>
          </p:nvSpPr>
          <p:spPr>
            <a:xfrm>
              <a:off x="5101652" y="2524730"/>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pic>
        <p:nvPicPr>
          <p:cNvPr id="30" name="Image 1" descr="Image 1">
            <a:extLst>
              <a:ext uri="{FF2B5EF4-FFF2-40B4-BE49-F238E27FC236}">
                <a16:creationId xmlns:a16="http://schemas.microsoft.com/office/drawing/2014/main" id="{284659B2-8A4F-B229-3F81-6109C0FD99D4}"/>
              </a:ext>
            </a:extLst>
          </p:cNvPr>
          <p:cNvPicPr>
            <a:picLocks noChangeAspect="1"/>
          </p:cNvPicPr>
          <p:nvPr/>
        </p:nvPicPr>
        <p:blipFill rotWithShape="1">
          <a:blip r:embed="rId4"/>
          <a:srcRect t="18370" b="18807"/>
          <a:stretch/>
        </p:blipFill>
        <p:spPr>
          <a:xfrm>
            <a:off x="821651" y="4072032"/>
            <a:ext cx="2435103" cy="2265806"/>
          </a:xfrm>
          <a:prstGeom prst="rect">
            <a:avLst/>
          </a:prstGeom>
        </p:spPr>
      </p:pic>
      <p:grpSp>
        <p:nvGrpSpPr>
          <p:cNvPr id="67" name="群組 66">
            <a:extLst>
              <a:ext uri="{FF2B5EF4-FFF2-40B4-BE49-F238E27FC236}">
                <a16:creationId xmlns:a16="http://schemas.microsoft.com/office/drawing/2014/main" id="{9EC90863-00DB-E614-CEF1-D7B6BE1326C2}"/>
              </a:ext>
            </a:extLst>
          </p:cNvPr>
          <p:cNvGrpSpPr/>
          <p:nvPr/>
        </p:nvGrpSpPr>
        <p:grpSpPr>
          <a:xfrm>
            <a:off x="8167949" y="1291732"/>
            <a:ext cx="3704732" cy="2304442"/>
            <a:chOff x="6838955" y="1299641"/>
            <a:chExt cx="4427708" cy="2299975"/>
          </a:xfrm>
        </p:grpSpPr>
        <p:pic>
          <p:nvPicPr>
            <p:cNvPr id="2" name="圖片 1">
              <a:extLst>
                <a:ext uri="{FF2B5EF4-FFF2-40B4-BE49-F238E27FC236}">
                  <a16:creationId xmlns:a16="http://schemas.microsoft.com/office/drawing/2014/main" id="{B91E8923-319A-7392-008E-4A9F61042BB9}"/>
                </a:ext>
              </a:extLst>
            </p:cNvPr>
            <p:cNvPicPr>
              <a:picLocks noChangeAspect="1"/>
            </p:cNvPicPr>
            <p:nvPr/>
          </p:nvPicPr>
          <p:blipFill rotWithShape="1">
            <a:blip r:embed="rId5"/>
            <a:srcRect t="11712" b="18649"/>
            <a:stretch/>
          </p:blipFill>
          <p:spPr>
            <a:xfrm>
              <a:off x="7271046" y="1449969"/>
              <a:ext cx="3907712" cy="1122882"/>
            </a:xfrm>
            <a:prstGeom prst="rect">
              <a:avLst/>
            </a:prstGeom>
          </p:spPr>
        </p:pic>
        <p:sp>
          <p:nvSpPr>
            <p:cNvPr id="3" name="文字方塊 2">
              <a:extLst>
                <a:ext uri="{FF2B5EF4-FFF2-40B4-BE49-F238E27FC236}">
                  <a16:creationId xmlns:a16="http://schemas.microsoft.com/office/drawing/2014/main" id="{2737733E-F3BA-4D30-E5C7-53719248903E}"/>
                </a:ext>
              </a:extLst>
            </p:cNvPr>
            <p:cNvSpPr txBox="1"/>
            <p:nvPr/>
          </p:nvSpPr>
          <p:spPr>
            <a:xfrm>
              <a:off x="8358720" y="1457777"/>
              <a:ext cx="1924683" cy="338554"/>
            </a:xfrm>
            <a:prstGeom prst="rect">
              <a:avLst/>
            </a:prstGeom>
            <a:noFill/>
          </p:spPr>
          <p:txBody>
            <a:bodyPr wrap="square" rtlCol="0" anchor="ctr">
              <a:spAutoFit/>
            </a:bodyPr>
            <a:lstStyle/>
            <a:p>
              <a:r>
                <a:rPr lang="ja-JP" altLang="en-US" sz="1600" b="1">
                  <a:solidFill>
                    <a:srgbClr val="FF0000"/>
                  </a:solidFill>
                  <a:latin typeface="+mn-ea"/>
                </a:rPr>
                <a:t>割れ発生し易い</a:t>
              </a:r>
            </a:p>
          </p:txBody>
        </p:sp>
        <p:sp>
          <p:nvSpPr>
            <p:cNvPr id="21" name="文字方塊 20">
              <a:extLst>
                <a:ext uri="{FF2B5EF4-FFF2-40B4-BE49-F238E27FC236}">
                  <a16:creationId xmlns:a16="http://schemas.microsoft.com/office/drawing/2014/main" id="{A688C0D4-A203-83F0-07BC-3BA719C1EF6F}"/>
                </a:ext>
              </a:extLst>
            </p:cNvPr>
            <p:cNvSpPr txBox="1"/>
            <p:nvPr/>
          </p:nvSpPr>
          <p:spPr>
            <a:xfrm>
              <a:off x="7371555" y="2542861"/>
              <a:ext cx="1543945" cy="338554"/>
            </a:xfrm>
            <a:prstGeom prst="rect">
              <a:avLst/>
            </a:prstGeom>
            <a:noFill/>
          </p:spPr>
          <p:txBody>
            <a:bodyPr wrap="square" rtlCol="0" anchor="ctr">
              <a:spAutoFit/>
            </a:bodyPr>
            <a:lstStyle/>
            <a:p>
              <a:r>
                <a:rPr lang="zh-TW" altLang="en-US" sz="1600" b="1">
                  <a:latin typeface="+mn-ea"/>
                </a:rPr>
                <a:t>第一段切壓</a:t>
              </a:r>
              <a:endParaRPr lang="ja-JP" altLang="en-US" sz="1600" b="1">
                <a:latin typeface="+mn-ea"/>
              </a:endParaRPr>
            </a:p>
          </p:txBody>
        </p:sp>
        <p:sp>
          <p:nvSpPr>
            <p:cNvPr id="22" name="文字方塊 21">
              <a:extLst>
                <a:ext uri="{FF2B5EF4-FFF2-40B4-BE49-F238E27FC236}">
                  <a16:creationId xmlns:a16="http://schemas.microsoft.com/office/drawing/2014/main" id="{A075DEE5-25AD-9262-7E58-EE1C933BBAA7}"/>
                </a:ext>
              </a:extLst>
            </p:cNvPr>
            <p:cNvSpPr txBox="1"/>
            <p:nvPr/>
          </p:nvSpPr>
          <p:spPr>
            <a:xfrm>
              <a:off x="9583112" y="2558693"/>
              <a:ext cx="1543945" cy="338554"/>
            </a:xfrm>
            <a:prstGeom prst="rect">
              <a:avLst/>
            </a:prstGeom>
            <a:noFill/>
          </p:spPr>
          <p:txBody>
            <a:bodyPr wrap="square" rtlCol="0" anchor="ctr">
              <a:spAutoFit/>
            </a:bodyPr>
            <a:lstStyle/>
            <a:p>
              <a:r>
                <a:rPr lang="zh-TW" altLang="en-US" sz="1600" b="1">
                  <a:latin typeface="+mn-ea"/>
                </a:rPr>
                <a:t>第二段切壓</a:t>
              </a:r>
              <a:endParaRPr lang="ja-JP" altLang="en-US" sz="1600" b="1">
                <a:latin typeface="+mn-ea"/>
              </a:endParaRPr>
            </a:p>
          </p:txBody>
        </p:sp>
        <p:sp>
          <p:nvSpPr>
            <p:cNvPr id="23" name="矩形 22">
              <a:extLst>
                <a:ext uri="{FF2B5EF4-FFF2-40B4-BE49-F238E27FC236}">
                  <a16:creationId xmlns:a16="http://schemas.microsoft.com/office/drawing/2014/main" id="{381D3451-44AD-924E-4348-109B4DA8B0AF}"/>
                </a:ext>
              </a:extLst>
            </p:cNvPr>
            <p:cNvSpPr/>
            <p:nvPr/>
          </p:nvSpPr>
          <p:spPr>
            <a:xfrm>
              <a:off x="6838955" y="1299641"/>
              <a:ext cx="4427708" cy="22339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4" name="圖片 23">
              <a:extLst>
                <a:ext uri="{FF2B5EF4-FFF2-40B4-BE49-F238E27FC236}">
                  <a16:creationId xmlns:a16="http://schemas.microsoft.com/office/drawing/2014/main" id="{3B82075F-BE1C-6F4F-8CAC-7D018D4EBAE6}"/>
                </a:ext>
              </a:extLst>
            </p:cNvPr>
            <p:cNvPicPr>
              <a:picLocks noChangeAspect="1"/>
            </p:cNvPicPr>
            <p:nvPr/>
          </p:nvPicPr>
          <p:blipFill>
            <a:blip r:embed="rId6"/>
            <a:stretch>
              <a:fillRect/>
            </a:stretch>
          </p:blipFill>
          <p:spPr>
            <a:xfrm>
              <a:off x="7271045" y="2924408"/>
              <a:ext cx="3897210" cy="141812"/>
            </a:xfrm>
            <a:prstGeom prst="rect">
              <a:avLst/>
            </a:prstGeom>
          </p:spPr>
        </p:pic>
        <p:pic>
          <p:nvPicPr>
            <p:cNvPr id="25" name="圖片 24">
              <a:extLst>
                <a:ext uri="{FF2B5EF4-FFF2-40B4-BE49-F238E27FC236}">
                  <a16:creationId xmlns:a16="http://schemas.microsoft.com/office/drawing/2014/main" id="{3ED15201-9B1F-2D66-DAEF-A3795F91E37C}"/>
                </a:ext>
              </a:extLst>
            </p:cNvPr>
            <p:cNvPicPr>
              <a:picLocks noChangeAspect="1"/>
            </p:cNvPicPr>
            <p:nvPr/>
          </p:nvPicPr>
          <p:blipFill>
            <a:blip r:embed="rId7"/>
            <a:stretch>
              <a:fillRect/>
            </a:stretch>
          </p:blipFill>
          <p:spPr>
            <a:xfrm>
              <a:off x="10355084" y="1303785"/>
              <a:ext cx="431111" cy="866858"/>
            </a:xfrm>
            <a:prstGeom prst="rect">
              <a:avLst/>
            </a:prstGeom>
          </p:spPr>
        </p:pic>
        <p:sp>
          <p:nvSpPr>
            <p:cNvPr id="26" name="文字方塊 237">
              <a:extLst>
                <a:ext uri="{FF2B5EF4-FFF2-40B4-BE49-F238E27FC236}">
                  <a16:creationId xmlns:a16="http://schemas.microsoft.com/office/drawing/2014/main" id="{54621048-3792-15A0-8E3A-D3C7CA5D4DF6}"/>
                </a:ext>
              </a:extLst>
            </p:cNvPr>
            <p:cNvSpPr txBox="1"/>
            <p:nvPr/>
          </p:nvSpPr>
          <p:spPr>
            <a:xfrm>
              <a:off x="8325294" y="3185066"/>
              <a:ext cx="1624354" cy="41455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a:t>(</a:t>
              </a:r>
              <a:r>
                <a:rPr kumimoji="1" lang="en-US" altLang="ja-JP" sz="1600" b="1"/>
                <a:t>S</a:t>
              </a:r>
              <a:r>
                <a:rPr kumimoji="1" lang="en-US" altLang="zh-TW" sz="1600" b="1"/>
                <a:t>ensor)</a:t>
              </a:r>
            </a:p>
          </p:txBody>
        </p:sp>
        <p:cxnSp>
          <p:nvCxnSpPr>
            <p:cNvPr id="27" name="直線單箭頭接點 26">
              <a:extLst>
                <a:ext uri="{FF2B5EF4-FFF2-40B4-BE49-F238E27FC236}">
                  <a16:creationId xmlns:a16="http://schemas.microsoft.com/office/drawing/2014/main" id="{4F848ADA-AF97-5E32-538C-7CFBB8D7BAF6}"/>
                </a:ext>
              </a:extLst>
            </p:cNvPr>
            <p:cNvCxnSpPr>
              <a:cxnSpLocks/>
            </p:cNvCxnSpPr>
            <p:nvPr/>
          </p:nvCxnSpPr>
          <p:spPr>
            <a:xfrm flipV="1">
              <a:off x="9274374" y="1961622"/>
              <a:ext cx="1038736" cy="648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群組 67">
            <a:extLst>
              <a:ext uri="{FF2B5EF4-FFF2-40B4-BE49-F238E27FC236}">
                <a16:creationId xmlns:a16="http://schemas.microsoft.com/office/drawing/2014/main" id="{8FAA7C79-CBAE-6020-131E-0CBE2E7538E2}"/>
              </a:ext>
            </a:extLst>
          </p:cNvPr>
          <p:cNvGrpSpPr/>
          <p:nvPr/>
        </p:nvGrpSpPr>
        <p:grpSpPr>
          <a:xfrm>
            <a:off x="8154114" y="3948065"/>
            <a:ext cx="3732402" cy="2480112"/>
            <a:chOff x="6838954" y="3708969"/>
            <a:chExt cx="5263197" cy="2702686"/>
          </a:xfrm>
        </p:grpSpPr>
        <p:pic>
          <p:nvPicPr>
            <p:cNvPr id="28" name="圖片 27">
              <a:extLst>
                <a:ext uri="{FF2B5EF4-FFF2-40B4-BE49-F238E27FC236}">
                  <a16:creationId xmlns:a16="http://schemas.microsoft.com/office/drawing/2014/main" id="{2452414E-1171-798E-4608-D5A97C439CCD}"/>
                </a:ext>
              </a:extLst>
            </p:cNvPr>
            <p:cNvPicPr>
              <a:picLocks noChangeAspect="1"/>
            </p:cNvPicPr>
            <p:nvPr/>
          </p:nvPicPr>
          <p:blipFill rotWithShape="1">
            <a:blip r:embed="rId5"/>
            <a:srcRect t="11712" b="18649"/>
            <a:stretch/>
          </p:blipFill>
          <p:spPr>
            <a:xfrm>
              <a:off x="7271045" y="4047656"/>
              <a:ext cx="4535817" cy="1303368"/>
            </a:xfrm>
            <a:prstGeom prst="rect">
              <a:avLst/>
            </a:prstGeom>
          </p:spPr>
        </p:pic>
        <p:sp>
          <p:nvSpPr>
            <p:cNvPr id="31" name="文字方塊 30">
              <a:extLst>
                <a:ext uri="{FF2B5EF4-FFF2-40B4-BE49-F238E27FC236}">
                  <a16:creationId xmlns:a16="http://schemas.microsoft.com/office/drawing/2014/main" id="{7ABC52FD-3555-2519-948B-8999B29D767C}"/>
                </a:ext>
              </a:extLst>
            </p:cNvPr>
            <p:cNvSpPr txBox="1"/>
            <p:nvPr/>
          </p:nvSpPr>
          <p:spPr>
            <a:xfrm>
              <a:off x="6838954" y="5244761"/>
              <a:ext cx="1835281" cy="338554"/>
            </a:xfrm>
            <a:prstGeom prst="rect">
              <a:avLst/>
            </a:prstGeom>
            <a:noFill/>
          </p:spPr>
          <p:txBody>
            <a:bodyPr wrap="square" rtlCol="0" anchor="ctr">
              <a:spAutoFit/>
            </a:bodyPr>
            <a:lstStyle/>
            <a:p>
              <a:r>
                <a:rPr lang="zh-TW" altLang="en-US" sz="1600" b="1">
                  <a:latin typeface="+mn-ea"/>
                </a:rPr>
                <a:t>第一段切壓</a:t>
              </a:r>
              <a:endParaRPr lang="ja-JP" altLang="en-US" sz="1600" b="1">
                <a:latin typeface="+mn-ea"/>
              </a:endParaRPr>
            </a:p>
          </p:txBody>
        </p:sp>
        <p:sp>
          <p:nvSpPr>
            <p:cNvPr id="33" name="文字方塊 32">
              <a:extLst>
                <a:ext uri="{FF2B5EF4-FFF2-40B4-BE49-F238E27FC236}">
                  <a16:creationId xmlns:a16="http://schemas.microsoft.com/office/drawing/2014/main" id="{15F6F33E-BC7B-AE9A-DBC4-6DC121A02D1D}"/>
                </a:ext>
              </a:extLst>
            </p:cNvPr>
            <p:cNvSpPr txBox="1"/>
            <p:nvPr/>
          </p:nvSpPr>
          <p:spPr>
            <a:xfrm>
              <a:off x="8468049" y="5231472"/>
              <a:ext cx="1835281" cy="338554"/>
            </a:xfrm>
            <a:prstGeom prst="rect">
              <a:avLst/>
            </a:prstGeom>
            <a:noFill/>
          </p:spPr>
          <p:txBody>
            <a:bodyPr wrap="square" rtlCol="0" anchor="ctr">
              <a:spAutoFit/>
            </a:bodyPr>
            <a:lstStyle/>
            <a:p>
              <a:r>
                <a:rPr lang="zh-TW" altLang="en-US" sz="1600" b="1">
                  <a:latin typeface="+mn-ea"/>
                </a:rPr>
                <a:t>第二段切壓</a:t>
              </a:r>
              <a:endParaRPr lang="ja-JP" altLang="en-US" sz="1600" b="1">
                <a:latin typeface="+mn-ea"/>
              </a:endParaRPr>
            </a:p>
          </p:txBody>
        </p:sp>
        <p:sp>
          <p:nvSpPr>
            <p:cNvPr id="34" name="矩形 33">
              <a:extLst>
                <a:ext uri="{FF2B5EF4-FFF2-40B4-BE49-F238E27FC236}">
                  <a16:creationId xmlns:a16="http://schemas.microsoft.com/office/drawing/2014/main" id="{6995D982-0D69-3C99-B475-3E32D403CBC0}"/>
                </a:ext>
              </a:extLst>
            </p:cNvPr>
            <p:cNvSpPr/>
            <p:nvPr/>
          </p:nvSpPr>
          <p:spPr>
            <a:xfrm>
              <a:off x="6838954" y="3708969"/>
              <a:ext cx="5263197" cy="2593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文字方塊 237">
              <a:extLst>
                <a:ext uri="{FF2B5EF4-FFF2-40B4-BE49-F238E27FC236}">
                  <a16:creationId xmlns:a16="http://schemas.microsoft.com/office/drawing/2014/main" id="{6E3E871E-8293-994A-6FDB-AEC756A07ECF}"/>
                </a:ext>
              </a:extLst>
            </p:cNvPr>
            <p:cNvSpPr txBox="1"/>
            <p:nvPr/>
          </p:nvSpPr>
          <p:spPr>
            <a:xfrm>
              <a:off x="8289194" y="5930472"/>
              <a:ext cx="2135211" cy="48118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a:t>(</a:t>
              </a:r>
              <a:r>
                <a:rPr kumimoji="1" lang="zh-TW" altLang="en-US" sz="1600" b="1"/>
                <a:t>距離</a:t>
              </a:r>
              <a:r>
                <a:rPr kumimoji="1" lang="ja-JP" altLang="en-US" sz="1600" b="1"/>
                <a:t>設定可能</a:t>
              </a:r>
              <a:r>
                <a:rPr kumimoji="1" lang="en-US" altLang="zh-TW" sz="1600" b="1"/>
                <a:t>)</a:t>
              </a:r>
            </a:p>
          </p:txBody>
        </p:sp>
        <p:cxnSp>
          <p:nvCxnSpPr>
            <p:cNvPr id="40" name="直線單箭頭接點 39">
              <a:extLst>
                <a:ext uri="{FF2B5EF4-FFF2-40B4-BE49-F238E27FC236}">
                  <a16:creationId xmlns:a16="http://schemas.microsoft.com/office/drawing/2014/main" id="{468C81ED-DFD1-BE33-19C1-10DEB1CA7199}"/>
                </a:ext>
              </a:extLst>
            </p:cNvPr>
            <p:cNvCxnSpPr/>
            <p:nvPr/>
          </p:nvCxnSpPr>
          <p:spPr>
            <a:xfrm>
              <a:off x="7326953" y="5765180"/>
              <a:ext cx="1181423" cy="0"/>
            </a:xfrm>
            <a:prstGeom prst="straightConnector1">
              <a:avLst/>
            </a:prstGeom>
            <a:ln>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1" name="直線單箭頭接點 40">
              <a:extLst>
                <a:ext uri="{FF2B5EF4-FFF2-40B4-BE49-F238E27FC236}">
                  <a16:creationId xmlns:a16="http://schemas.microsoft.com/office/drawing/2014/main" id="{34CE3D01-AA5B-FD43-8F43-5BDC9F1FB9F9}"/>
                </a:ext>
              </a:extLst>
            </p:cNvPr>
            <p:cNvCxnSpPr/>
            <p:nvPr/>
          </p:nvCxnSpPr>
          <p:spPr>
            <a:xfrm>
              <a:off x="8616124" y="5765180"/>
              <a:ext cx="1181423" cy="0"/>
            </a:xfrm>
            <a:prstGeom prst="straightConnector1">
              <a:avLst/>
            </a:prstGeom>
            <a:ln>
              <a:solidFill>
                <a:srgbClr val="FF990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2" name="直線單箭頭接點 41">
              <a:extLst>
                <a:ext uri="{FF2B5EF4-FFF2-40B4-BE49-F238E27FC236}">
                  <a16:creationId xmlns:a16="http://schemas.microsoft.com/office/drawing/2014/main" id="{F402BE2C-2BC5-1C09-6FE8-5EAF1618277B}"/>
                </a:ext>
              </a:extLst>
            </p:cNvPr>
            <p:cNvCxnSpPr>
              <a:cxnSpLocks/>
            </p:cNvCxnSpPr>
            <p:nvPr/>
          </p:nvCxnSpPr>
          <p:spPr>
            <a:xfrm>
              <a:off x="9825082" y="5765179"/>
              <a:ext cx="1981780" cy="0"/>
            </a:xfrm>
            <a:prstGeom prst="straightConnector1">
              <a:avLst/>
            </a:prstGeom>
            <a:ln>
              <a:solidFill>
                <a:srgbClr val="FF0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4" name="文字方塊 43">
              <a:extLst>
                <a:ext uri="{FF2B5EF4-FFF2-40B4-BE49-F238E27FC236}">
                  <a16:creationId xmlns:a16="http://schemas.microsoft.com/office/drawing/2014/main" id="{A23FACA3-606A-75E9-2A44-8E83D7EE0817}"/>
                </a:ext>
              </a:extLst>
            </p:cNvPr>
            <p:cNvSpPr txBox="1"/>
            <p:nvPr/>
          </p:nvSpPr>
          <p:spPr>
            <a:xfrm>
              <a:off x="10166617" y="5209435"/>
              <a:ext cx="1835281" cy="338554"/>
            </a:xfrm>
            <a:prstGeom prst="rect">
              <a:avLst/>
            </a:prstGeom>
            <a:noFill/>
          </p:spPr>
          <p:txBody>
            <a:bodyPr wrap="square" rtlCol="0" anchor="ctr">
              <a:spAutoFit/>
            </a:bodyPr>
            <a:lstStyle/>
            <a:p>
              <a:r>
                <a:rPr lang="zh-TW" altLang="en-US" sz="1600" b="1">
                  <a:latin typeface="+mn-ea"/>
                </a:rPr>
                <a:t>第三段切壓</a:t>
              </a:r>
              <a:endParaRPr lang="ja-JP" altLang="en-US" sz="1600" b="1">
                <a:latin typeface="+mn-ea"/>
              </a:endParaRPr>
            </a:p>
          </p:txBody>
        </p:sp>
        <p:sp>
          <p:nvSpPr>
            <p:cNvPr id="45" name="文字方塊 44">
              <a:extLst>
                <a:ext uri="{FF2B5EF4-FFF2-40B4-BE49-F238E27FC236}">
                  <a16:creationId xmlns:a16="http://schemas.microsoft.com/office/drawing/2014/main" id="{BD94A448-AA5D-9690-0958-682CBB1D9B48}"/>
                </a:ext>
              </a:extLst>
            </p:cNvPr>
            <p:cNvSpPr txBox="1"/>
            <p:nvPr/>
          </p:nvSpPr>
          <p:spPr>
            <a:xfrm>
              <a:off x="8535781" y="3780294"/>
              <a:ext cx="2037905" cy="338554"/>
            </a:xfrm>
            <a:prstGeom prst="rect">
              <a:avLst/>
            </a:prstGeom>
            <a:noFill/>
          </p:spPr>
          <p:txBody>
            <a:bodyPr wrap="square" rtlCol="0" anchor="ctr">
              <a:spAutoFit/>
            </a:bodyPr>
            <a:lstStyle/>
            <a:p>
              <a:r>
                <a:rPr lang="ja-JP" altLang="en-US" sz="1600" b="1">
                  <a:solidFill>
                    <a:srgbClr val="FF0000"/>
                  </a:solidFill>
                  <a:latin typeface="+mn-ea"/>
                </a:rPr>
                <a:t>切圧分段設定</a:t>
              </a:r>
            </a:p>
          </p:txBody>
        </p:sp>
        <p:pic>
          <p:nvPicPr>
            <p:cNvPr id="47" name="圖片 46">
              <a:extLst>
                <a:ext uri="{FF2B5EF4-FFF2-40B4-BE49-F238E27FC236}">
                  <a16:creationId xmlns:a16="http://schemas.microsoft.com/office/drawing/2014/main" id="{C03455D8-B408-A795-8975-641446D9EACC}"/>
                </a:ext>
              </a:extLst>
            </p:cNvPr>
            <p:cNvPicPr>
              <a:picLocks noChangeAspect="1"/>
            </p:cNvPicPr>
            <p:nvPr/>
          </p:nvPicPr>
          <p:blipFill>
            <a:blip r:embed="rId8"/>
            <a:stretch>
              <a:fillRect/>
            </a:stretch>
          </p:blipFill>
          <p:spPr>
            <a:xfrm flipH="1">
              <a:off x="10791594" y="3802900"/>
              <a:ext cx="475069" cy="1020891"/>
            </a:xfrm>
            <a:prstGeom prst="rect">
              <a:avLst/>
            </a:prstGeom>
          </p:spPr>
        </p:pic>
        <p:cxnSp>
          <p:nvCxnSpPr>
            <p:cNvPr id="48" name="直線單箭頭接點 47">
              <a:extLst>
                <a:ext uri="{FF2B5EF4-FFF2-40B4-BE49-F238E27FC236}">
                  <a16:creationId xmlns:a16="http://schemas.microsoft.com/office/drawing/2014/main" id="{A0945DD1-CFB0-FAD7-2B74-9052CB4856E8}"/>
                </a:ext>
              </a:extLst>
            </p:cNvPr>
            <p:cNvCxnSpPr>
              <a:cxnSpLocks/>
            </p:cNvCxnSpPr>
            <p:nvPr/>
          </p:nvCxnSpPr>
          <p:spPr>
            <a:xfrm flipV="1">
              <a:off x="9608254" y="4568454"/>
              <a:ext cx="1046346" cy="10670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直線接點 31">
            <a:extLst>
              <a:ext uri="{FF2B5EF4-FFF2-40B4-BE49-F238E27FC236}">
                <a16:creationId xmlns:a16="http://schemas.microsoft.com/office/drawing/2014/main" id="{44C5CCC5-0EC3-5481-8A3A-A0B7C2C9D8EE}"/>
              </a:ext>
            </a:extLst>
          </p:cNvPr>
          <p:cNvCxnSpPr>
            <a:cxnSpLocks/>
          </p:cNvCxnSpPr>
          <p:nvPr/>
        </p:nvCxnSpPr>
        <p:spPr>
          <a:xfrm>
            <a:off x="834563" y="2319741"/>
            <a:ext cx="993921" cy="0"/>
          </a:xfrm>
          <a:prstGeom prst="line">
            <a:avLst/>
          </a:prstGeom>
          <a:ln>
            <a:solidFill>
              <a:srgbClr val="FF9933"/>
            </a:solidFill>
          </a:ln>
        </p:spPr>
        <p:style>
          <a:lnRef idx="3">
            <a:schemeClr val="accent1"/>
          </a:lnRef>
          <a:fillRef idx="0">
            <a:schemeClr val="accent1"/>
          </a:fillRef>
          <a:effectRef idx="2">
            <a:schemeClr val="accent1"/>
          </a:effectRef>
          <a:fontRef idx="minor">
            <a:schemeClr val="tx1"/>
          </a:fontRef>
        </p:style>
      </p:cxnSp>
      <p:cxnSp>
        <p:nvCxnSpPr>
          <p:cNvPr id="35" name="直線接點 34">
            <a:extLst>
              <a:ext uri="{FF2B5EF4-FFF2-40B4-BE49-F238E27FC236}">
                <a16:creationId xmlns:a16="http://schemas.microsoft.com/office/drawing/2014/main" id="{9303730A-789C-36F4-D191-2383C4BBE662}"/>
              </a:ext>
            </a:extLst>
          </p:cNvPr>
          <p:cNvCxnSpPr/>
          <p:nvPr/>
        </p:nvCxnSpPr>
        <p:spPr>
          <a:xfrm>
            <a:off x="2383448" y="2305541"/>
            <a:ext cx="1204332" cy="0"/>
          </a:xfrm>
          <a:prstGeom prst="line">
            <a:avLst/>
          </a:prstGeom>
          <a:ln>
            <a:solidFill>
              <a:srgbClr val="FF9933"/>
            </a:solidFill>
          </a:ln>
        </p:spPr>
        <p:style>
          <a:lnRef idx="3">
            <a:schemeClr val="accent1"/>
          </a:lnRef>
          <a:fillRef idx="0">
            <a:schemeClr val="accent1"/>
          </a:fillRef>
          <a:effectRef idx="2">
            <a:schemeClr val="accent1"/>
          </a:effectRef>
          <a:fontRef idx="minor">
            <a:schemeClr val="tx1"/>
          </a:fontRef>
        </p:style>
      </p:cxnSp>
      <p:pic>
        <p:nvPicPr>
          <p:cNvPr id="39" name="圖片 38">
            <a:extLst>
              <a:ext uri="{FF2B5EF4-FFF2-40B4-BE49-F238E27FC236}">
                <a16:creationId xmlns:a16="http://schemas.microsoft.com/office/drawing/2014/main" id="{F7B32538-72D8-E004-D4B9-A57702B8A67A}"/>
              </a:ext>
            </a:extLst>
          </p:cNvPr>
          <p:cNvPicPr>
            <a:picLocks noChangeAspect="1"/>
          </p:cNvPicPr>
          <p:nvPr/>
        </p:nvPicPr>
        <p:blipFill>
          <a:blip r:embed="rId9"/>
          <a:stretch>
            <a:fillRect/>
          </a:stretch>
        </p:blipFill>
        <p:spPr>
          <a:xfrm>
            <a:off x="4815634" y="1418573"/>
            <a:ext cx="2592977" cy="2114392"/>
          </a:xfrm>
          <a:prstGeom prst="rect">
            <a:avLst/>
          </a:prstGeom>
        </p:spPr>
      </p:pic>
      <p:pic>
        <p:nvPicPr>
          <p:cNvPr id="46" name="圖片 45">
            <a:extLst>
              <a:ext uri="{FF2B5EF4-FFF2-40B4-BE49-F238E27FC236}">
                <a16:creationId xmlns:a16="http://schemas.microsoft.com/office/drawing/2014/main" id="{994434E9-FB05-48FF-F936-8CF7CE8C751C}"/>
              </a:ext>
            </a:extLst>
          </p:cNvPr>
          <p:cNvPicPr>
            <a:picLocks noChangeAspect="1"/>
          </p:cNvPicPr>
          <p:nvPr/>
        </p:nvPicPr>
        <p:blipFill rotWithShape="1">
          <a:blip r:embed="rId10"/>
          <a:srcRect b="4891"/>
          <a:stretch/>
        </p:blipFill>
        <p:spPr>
          <a:xfrm>
            <a:off x="4784597" y="4004550"/>
            <a:ext cx="2602924" cy="2327374"/>
          </a:xfrm>
          <a:prstGeom prst="rect">
            <a:avLst/>
          </a:prstGeom>
        </p:spPr>
      </p:pic>
      <p:cxnSp>
        <p:nvCxnSpPr>
          <p:cNvPr id="51" name="直線接點 50">
            <a:extLst>
              <a:ext uri="{FF2B5EF4-FFF2-40B4-BE49-F238E27FC236}">
                <a16:creationId xmlns:a16="http://schemas.microsoft.com/office/drawing/2014/main" id="{34716C79-868F-A022-EF86-4CA637D7E7CE}"/>
              </a:ext>
            </a:extLst>
          </p:cNvPr>
          <p:cNvCxnSpPr>
            <a:cxnSpLocks/>
          </p:cNvCxnSpPr>
          <p:nvPr/>
        </p:nvCxnSpPr>
        <p:spPr>
          <a:xfrm>
            <a:off x="107788" y="3623059"/>
            <a:ext cx="1200501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6" name="矩形: 圓角 55">
            <a:extLst>
              <a:ext uri="{FF2B5EF4-FFF2-40B4-BE49-F238E27FC236}">
                <a16:creationId xmlns:a16="http://schemas.microsoft.com/office/drawing/2014/main" id="{51491079-148F-EC89-2EDD-7F2A99BFEB76}"/>
              </a:ext>
            </a:extLst>
          </p:cNvPr>
          <p:cNvSpPr/>
          <p:nvPr/>
        </p:nvSpPr>
        <p:spPr>
          <a:xfrm>
            <a:off x="132006" y="1409260"/>
            <a:ext cx="347140" cy="176947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0000"/>
                </a:solidFill>
              </a:rPr>
              <a:t>対策前</a:t>
            </a:r>
            <a:endParaRPr lang="zh-TW" altLang="en-US">
              <a:solidFill>
                <a:srgbClr val="000000"/>
              </a:solidFill>
            </a:endParaRPr>
          </a:p>
        </p:txBody>
      </p:sp>
      <p:sp>
        <p:nvSpPr>
          <p:cNvPr id="57" name="矩形: 圓角 56">
            <a:extLst>
              <a:ext uri="{FF2B5EF4-FFF2-40B4-BE49-F238E27FC236}">
                <a16:creationId xmlns:a16="http://schemas.microsoft.com/office/drawing/2014/main" id="{1204054F-7980-E9A9-2AEC-46DE4932E97A}"/>
              </a:ext>
            </a:extLst>
          </p:cNvPr>
          <p:cNvSpPr/>
          <p:nvPr/>
        </p:nvSpPr>
        <p:spPr>
          <a:xfrm>
            <a:off x="142431" y="4083383"/>
            <a:ext cx="347140" cy="1769475"/>
          </a:xfrm>
          <a:prstGeom prst="roundRect">
            <a:avLst/>
          </a:prstGeom>
          <a:solidFill>
            <a:srgbClr val="D6F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0000"/>
                </a:solidFill>
              </a:rPr>
              <a:t>対策後</a:t>
            </a:r>
            <a:endParaRPr lang="zh-TW" altLang="en-US">
              <a:solidFill>
                <a:srgbClr val="000000"/>
              </a:solidFill>
            </a:endParaRPr>
          </a:p>
        </p:txBody>
      </p:sp>
      <p:cxnSp>
        <p:nvCxnSpPr>
          <p:cNvPr id="59" name="直線接點 58">
            <a:extLst>
              <a:ext uri="{FF2B5EF4-FFF2-40B4-BE49-F238E27FC236}">
                <a16:creationId xmlns:a16="http://schemas.microsoft.com/office/drawing/2014/main" id="{FA0DC82D-DE7D-21E0-F5DB-8D5CFE88AD31}"/>
              </a:ext>
            </a:extLst>
          </p:cNvPr>
          <p:cNvCxnSpPr>
            <a:cxnSpLocks/>
          </p:cNvCxnSpPr>
          <p:nvPr/>
        </p:nvCxnSpPr>
        <p:spPr>
          <a:xfrm>
            <a:off x="4103638" y="858643"/>
            <a:ext cx="0" cy="5535952"/>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61" name="直線接點 60">
            <a:extLst>
              <a:ext uri="{FF2B5EF4-FFF2-40B4-BE49-F238E27FC236}">
                <a16:creationId xmlns:a16="http://schemas.microsoft.com/office/drawing/2014/main" id="{54BB5DA6-5129-2DD5-4C0B-F4E7140C872E}"/>
              </a:ext>
            </a:extLst>
          </p:cNvPr>
          <p:cNvCxnSpPr>
            <a:cxnSpLocks/>
          </p:cNvCxnSpPr>
          <p:nvPr/>
        </p:nvCxnSpPr>
        <p:spPr>
          <a:xfrm>
            <a:off x="8051164" y="886853"/>
            <a:ext cx="0" cy="5491892"/>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2" name="矩形 61">
            <a:extLst>
              <a:ext uri="{FF2B5EF4-FFF2-40B4-BE49-F238E27FC236}">
                <a16:creationId xmlns:a16="http://schemas.microsoft.com/office/drawing/2014/main" id="{68BF814A-D41B-BB88-2FAE-8EE2C9408F7D}"/>
              </a:ext>
            </a:extLst>
          </p:cNvPr>
          <p:cNvSpPr/>
          <p:nvPr/>
        </p:nvSpPr>
        <p:spPr>
          <a:xfrm>
            <a:off x="89849" y="875702"/>
            <a:ext cx="12012302" cy="5535951"/>
          </a:xfrm>
          <a:prstGeom prst="rect">
            <a:avLst/>
          </a:prstGeom>
          <a:noFill/>
          <a:ln w="381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1">
            <a:extLst>
              <a:ext uri="{FF2B5EF4-FFF2-40B4-BE49-F238E27FC236}">
                <a16:creationId xmlns:a16="http://schemas.microsoft.com/office/drawing/2014/main" id="{4071E65C-97CA-CD38-6CE4-A12B7F27FDED}"/>
              </a:ext>
            </a:extLst>
          </p:cNvPr>
          <p:cNvSpPr>
            <a:spLocks noGrp="1"/>
          </p:cNvSpPr>
          <p:nvPr>
            <p:ph type="title"/>
          </p:nvPr>
        </p:nvSpPr>
        <p:spPr>
          <a:xfrm>
            <a:off x="293291" y="175265"/>
            <a:ext cx="9910804" cy="679203"/>
          </a:xfrm>
        </p:spPr>
        <p:txBody>
          <a:bodyPr/>
          <a:lstStyle/>
          <a:p>
            <a:r>
              <a:rPr lang="ja-JP" altLang="en-US" sz="2800" dirty="0"/>
              <a:t>切折改善対応</a:t>
            </a:r>
            <a:endParaRPr lang="zh-TW" altLang="en-US" sz="2800" dirty="0"/>
          </a:p>
        </p:txBody>
      </p:sp>
      <p:sp>
        <p:nvSpPr>
          <p:cNvPr id="36" name="テキスト ボックス 25">
            <a:extLst>
              <a:ext uri="{FF2B5EF4-FFF2-40B4-BE49-F238E27FC236}">
                <a16:creationId xmlns:a16="http://schemas.microsoft.com/office/drawing/2014/main" id="{1E1B31CF-6F3C-A1F4-47EB-B35149009BCD}"/>
              </a:ext>
            </a:extLst>
          </p:cNvPr>
          <p:cNvSpPr txBox="1"/>
          <p:nvPr/>
        </p:nvSpPr>
        <p:spPr>
          <a:xfrm>
            <a:off x="8276962" y="962492"/>
            <a:ext cx="3522167" cy="276999"/>
          </a:xfrm>
          <a:prstGeom prst="rect">
            <a:avLst/>
          </a:prstGeom>
          <a:noFill/>
        </p:spPr>
        <p:txBody>
          <a:bodyPr wrap="square">
            <a:spAutoFit/>
          </a:bodyPr>
          <a:lstStyle/>
          <a:p>
            <a:r>
              <a:rPr kumimoji="1" lang="zh-TW" altLang="en-US" sz="1200" dirty="0"/>
              <a:t>板厚變化劇烈的位置因切刀壓力過大易發生破裂。</a:t>
            </a:r>
            <a:endParaRPr kumimoji="1" lang="en-US" altLang="ja-JP" sz="1200" dirty="0"/>
          </a:p>
        </p:txBody>
      </p:sp>
      <p:sp>
        <p:nvSpPr>
          <p:cNvPr id="38" name="テキスト ボックス 25">
            <a:extLst>
              <a:ext uri="{FF2B5EF4-FFF2-40B4-BE49-F238E27FC236}">
                <a16:creationId xmlns:a16="http://schemas.microsoft.com/office/drawing/2014/main" id="{F3022C82-F7D0-0161-00D1-0868B1AD05C9}"/>
              </a:ext>
            </a:extLst>
          </p:cNvPr>
          <p:cNvSpPr txBox="1"/>
          <p:nvPr/>
        </p:nvSpPr>
        <p:spPr>
          <a:xfrm>
            <a:off x="8241102" y="3652038"/>
            <a:ext cx="3585107" cy="276999"/>
          </a:xfrm>
          <a:prstGeom prst="rect">
            <a:avLst/>
          </a:prstGeom>
          <a:noFill/>
        </p:spPr>
        <p:txBody>
          <a:bodyPr wrap="square">
            <a:spAutoFit/>
          </a:bodyPr>
          <a:lstStyle/>
          <a:p>
            <a:r>
              <a:rPr kumimoji="1" lang="zh-TW" altLang="en-US" sz="1200" dirty="0"/>
              <a:t>增設分段切刀壓力分段切壓的距離變為</a:t>
            </a:r>
            <a:r>
              <a:rPr kumimoji="1" lang="en-US" altLang="zh-TW" sz="1200" dirty="0"/>
              <a:t>TP</a:t>
            </a:r>
            <a:r>
              <a:rPr kumimoji="1" lang="zh-TW" altLang="en-US" sz="1200" dirty="0"/>
              <a:t>直接設定</a:t>
            </a:r>
            <a:endParaRPr kumimoji="1" lang="en-US" altLang="ja-JP" sz="1200" dirty="0"/>
          </a:p>
        </p:txBody>
      </p:sp>
      <p:sp>
        <p:nvSpPr>
          <p:cNvPr id="43" name="テキスト ボックス 25">
            <a:extLst>
              <a:ext uri="{FF2B5EF4-FFF2-40B4-BE49-F238E27FC236}">
                <a16:creationId xmlns:a16="http://schemas.microsoft.com/office/drawing/2014/main" id="{04ECBA93-0C57-9C24-8DE1-0DE5385B22AF}"/>
              </a:ext>
            </a:extLst>
          </p:cNvPr>
          <p:cNvSpPr txBox="1"/>
          <p:nvPr/>
        </p:nvSpPr>
        <p:spPr>
          <a:xfrm>
            <a:off x="4391819" y="919412"/>
            <a:ext cx="3522167" cy="461665"/>
          </a:xfrm>
          <a:prstGeom prst="rect">
            <a:avLst/>
          </a:prstGeom>
          <a:noFill/>
        </p:spPr>
        <p:txBody>
          <a:bodyPr wrap="square">
            <a:spAutoFit/>
          </a:bodyPr>
          <a:lstStyle/>
          <a:p>
            <a:r>
              <a:rPr kumimoji="1" lang="zh-TW" altLang="en-US" sz="1200" dirty="0"/>
              <a:t>舊式光電</a:t>
            </a:r>
            <a:r>
              <a:rPr kumimoji="1" lang="en-US" altLang="zh-TW" sz="1200" dirty="0"/>
              <a:t>SENSOR</a:t>
            </a:r>
            <a:r>
              <a:rPr kumimoji="1" lang="zh-TW" altLang="en-US" sz="1200" dirty="0"/>
              <a:t>素板搬送時上下起伏大，易因感應延遲造成作動異常。</a:t>
            </a:r>
            <a:endParaRPr kumimoji="1" lang="en-US" altLang="ja-JP" sz="1200" dirty="0"/>
          </a:p>
        </p:txBody>
      </p:sp>
      <p:sp>
        <p:nvSpPr>
          <p:cNvPr id="49" name="テキスト ボックス 25">
            <a:extLst>
              <a:ext uri="{FF2B5EF4-FFF2-40B4-BE49-F238E27FC236}">
                <a16:creationId xmlns:a16="http://schemas.microsoft.com/office/drawing/2014/main" id="{782450F1-023A-A43A-A76D-A4F57E7EA7A0}"/>
              </a:ext>
            </a:extLst>
          </p:cNvPr>
          <p:cNvSpPr txBox="1"/>
          <p:nvPr/>
        </p:nvSpPr>
        <p:spPr>
          <a:xfrm>
            <a:off x="4652158" y="3652038"/>
            <a:ext cx="3209069" cy="276999"/>
          </a:xfrm>
          <a:prstGeom prst="rect">
            <a:avLst/>
          </a:prstGeom>
          <a:noFill/>
        </p:spPr>
        <p:txBody>
          <a:bodyPr wrap="square">
            <a:spAutoFit/>
          </a:bodyPr>
          <a:lstStyle/>
          <a:p>
            <a:r>
              <a:rPr kumimoji="1" lang="zh-TW" altLang="en-US" sz="1200" dirty="0"/>
              <a:t>變更為光纖</a:t>
            </a:r>
            <a:r>
              <a:rPr kumimoji="1" lang="en-US" altLang="zh-TW" sz="1200" dirty="0"/>
              <a:t>SENSOR</a:t>
            </a:r>
            <a:r>
              <a:rPr kumimoji="1" lang="zh-TW" altLang="en-US" sz="1200" dirty="0"/>
              <a:t>有效改善感應延遲問題。</a:t>
            </a:r>
            <a:endParaRPr kumimoji="1" lang="en-US" altLang="ja-JP" sz="1200" dirty="0"/>
          </a:p>
        </p:txBody>
      </p:sp>
      <p:sp>
        <p:nvSpPr>
          <p:cNvPr id="50" name="テキスト ボックス 25">
            <a:extLst>
              <a:ext uri="{FF2B5EF4-FFF2-40B4-BE49-F238E27FC236}">
                <a16:creationId xmlns:a16="http://schemas.microsoft.com/office/drawing/2014/main" id="{90F2E283-E346-050D-502D-35C1EC808853}"/>
              </a:ext>
            </a:extLst>
          </p:cNvPr>
          <p:cNvSpPr txBox="1"/>
          <p:nvPr/>
        </p:nvSpPr>
        <p:spPr>
          <a:xfrm>
            <a:off x="473556" y="927821"/>
            <a:ext cx="3473547" cy="276999"/>
          </a:xfrm>
          <a:prstGeom prst="rect">
            <a:avLst/>
          </a:prstGeom>
          <a:noFill/>
        </p:spPr>
        <p:txBody>
          <a:bodyPr wrap="square">
            <a:spAutoFit/>
          </a:bodyPr>
          <a:lstStyle/>
          <a:p>
            <a:r>
              <a:rPr kumimoji="1" lang="zh-TW" altLang="en-US" sz="1200" dirty="0"/>
              <a:t>縱切破裂時須，需</a:t>
            </a:r>
            <a:r>
              <a:rPr kumimoji="1" lang="en-US" altLang="zh-TW" sz="1200" dirty="0">
                <a:latin typeface="Microsoft YaHei" panose="020B0503020204020204" pitchFamily="34" charset="-122"/>
                <a:ea typeface="Microsoft YaHei" panose="020B0503020204020204" pitchFamily="34" charset="-122"/>
              </a:rPr>
              <a:t> Guillotine</a:t>
            </a:r>
            <a:r>
              <a:rPr kumimoji="1" lang="zh-TW" altLang="en-US" sz="1200" dirty="0">
                <a:latin typeface="Microsoft YaHei" panose="020B0503020204020204" pitchFamily="34" charset="-122"/>
                <a:ea typeface="Microsoft YaHei" panose="020B0503020204020204" pitchFamily="34" charset="-122"/>
              </a:rPr>
              <a:t>捨板人員進行掃除</a:t>
            </a:r>
            <a:r>
              <a:rPr kumimoji="1" lang="en-US" altLang="zh-TW" sz="1200" dirty="0">
                <a:latin typeface="Microsoft YaHei" panose="020B0503020204020204" pitchFamily="34" charset="-122"/>
                <a:ea typeface="Microsoft YaHei" panose="020B0503020204020204" pitchFamily="34" charset="-122"/>
              </a:rPr>
              <a:t> </a:t>
            </a:r>
            <a:r>
              <a:rPr kumimoji="1" lang="zh-TW" altLang="en-US" sz="1200" dirty="0"/>
              <a:t>。</a:t>
            </a:r>
            <a:endParaRPr kumimoji="1" lang="en-US" altLang="ja-JP" sz="1200" dirty="0"/>
          </a:p>
        </p:txBody>
      </p:sp>
      <p:sp>
        <p:nvSpPr>
          <p:cNvPr id="52" name="テキスト ボックス 25">
            <a:extLst>
              <a:ext uri="{FF2B5EF4-FFF2-40B4-BE49-F238E27FC236}">
                <a16:creationId xmlns:a16="http://schemas.microsoft.com/office/drawing/2014/main" id="{B2524203-A8D8-CD38-24E2-4651DE2CB483}"/>
              </a:ext>
            </a:extLst>
          </p:cNvPr>
          <p:cNvSpPr txBox="1"/>
          <p:nvPr/>
        </p:nvSpPr>
        <p:spPr>
          <a:xfrm>
            <a:off x="162759" y="3670169"/>
            <a:ext cx="3991018" cy="276999"/>
          </a:xfrm>
          <a:prstGeom prst="rect">
            <a:avLst/>
          </a:prstGeom>
          <a:noFill/>
        </p:spPr>
        <p:txBody>
          <a:bodyPr wrap="square">
            <a:spAutoFit/>
          </a:bodyPr>
          <a:lstStyle/>
          <a:p>
            <a:r>
              <a:rPr kumimoji="1" lang="zh-TW" altLang="en-US" sz="1200" dirty="0"/>
              <a:t>縱切破裂時，可線上直接自動掃除，不需</a:t>
            </a:r>
            <a:r>
              <a:rPr kumimoji="1" lang="en-US" altLang="zh-TW" sz="1200" dirty="0">
                <a:latin typeface="Microsoft YaHei" panose="020B0503020204020204" pitchFamily="34" charset="-122"/>
                <a:ea typeface="Microsoft YaHei" panose="020B0503020204020204" pitchFamily="34" charset="-122"/>
              </a:rPr>
              <a:t>Guillotine</a:t>
            </a:r>
            <a:r>
              <a:rPr kumimoji="1" lang="zh-TW" altLang="en-US" sz="1200" dirty="0">
                <a:latin typeface="Microsoft YaHei" panose="020B0503020204020204" pitchFamily="34" charset="-122"/>
                <a:ea typeface="Microsoft YaHei" panose="020B0503020204020204" pitchFamily="34" charset="-122"/>
              </a:rPr>
              <a:t>捨板。</a:t>
            </a:r>
            <a:endParaRPr kumimoji="1" lang="en-US" altLang="ja-JP" sz="1200" dirty="0"/>
          </a:p>
        </p:txBody>
      </p:sp>
    </p:spTree>
    <p:extLst>
      <p:ext uri="{BB962C8B-B14F-4D97-AF65-F5344CB8AC3E}">
        <p14:creationId xmlns:p14="http://schemas.microsoft.com/office/powerpoint/2010/main" val="5966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Image 1" descr="Image 1">
            <a:extLst>
              <a:ext uri="{FF2B5EF4-FFF2-40B4-BE49-F238E27FC236}">
                <a16:creationId xmlns:a16="http://schemas.microsoft.com/office/drawing/2014/main" id="{84E87335-5956-907F-2C28-0C197102A421}"/>
              </a:ext>
            </a:extLst>
          </p:cNvPr>
          <p:cNvPicPr>
            <a:picLocks noChangeAspect="1"/>
          </p:cNvPicPr>
          <p:nvPr/>
        </p:nvPicPr>
        <p:blipFill>
          <a:blip r:embed="rId3"/>
          <a:stretch>
            <a:fillRect/>
          </a:stretch>
        </p:blipFill>
        <p:spPr>
          <a:xfrm>
            <a:off x="330555" y="4287157"/>
            <a:ext cx="2681975" cy="1930151"/>
          </a:xfrm>
          <a:prstGeom prst="rect">
            <a:avLst/>
          </a:prstGeom>
        </p:spPr>
      </p:pic>
      <p:sp>
        <p:nvSpPr>
          <p:cNvPr id="2" name="標題 1">
            <a:extLst>
              <a:ext uri="{FF2B5EF4-FFF2-40B4-BE49-F238E27FC236}">
                <a16:creationId xmlns:a16="http://schemas.microsoft.com/office/drawing/2014/main" id="{0E9D85DD-6914-B432-B5F8-1C9A701401AA}"/>
              </a:ext>
            </a:extLst>
          </p:cNvPr>
          <p:cNvSpPr>
            <a:spLocks noGrp="1"/>
          </p:cNvSpPr>
          <p:nvPr>
            <p:ph type="title"/>
          </p:nvPr>
        </p:nvSpPr>
        <p:spPr/>
        <p:txBody>
          <a:bodyPr/>
          <a:lstStyle/>
          <a:p>
            <a:r>
              <a:rPr lang="ja-JP" altLang="en-US" sz="2800" dirty="0"/>
              <a:t>搬送改善対応</a:t>
            </a:r>
            <a:endParaRPr lang="zh-TW" altLang="en-US" sz="2800" dirty="0"/>
          </a:p>
        </p:txBody>
      </p:sp>
      <p:sp>
        <p:nvSpPr>
          <p:cNvPr id="4" name="投影片編號版面配置區 3">
            <a:extLst>
              <a:ext uri="{FF2B5EF4-FFF2-40B4-BE49-F238E27FC236}">
                <a16:creationId xmlns:a16="http://schemas.microsoft.com/office/drawing/2014/main" id="{02347F88-36D5-6C4B-AA04-2322E236B1CF}"/>
              </a:ext>
            </a:extLst>
          </p:cNvPr>
          <p:cNvSpPr>
            <a:spLocks noGrp="1"/>
          </p:cNvSpPr>
          <p:nvPr>
            <p:ph type="sldNum" sz="quarter" idx="4"/>
          </p:nvPr>
        </p:nvSpPr>
        <p:spPr/>
        <p:txBody>
          <a:bodyPr/>
          <a:lstStyle/>
          <a:p>
            <a:fld id="{35EE95E1-C791-3D47-8544-3405A1C8C8DB}" type="slidenum">
              <a:rPr lang="ja-JP" altLang="en-US" smtClean="0"/>
              <a:pPr/>
              <a:t>6</a:t>
            </a:fld>
            <a:endParaRPr lang="ja-JP" altLang="en-US"/>
          </a:p>
        </p:txBody>
      </p:sp>
      <p:pic>
        <p:nvPicPr>
          <p:cNvPr id="43" name="圖片 42">
            <a:extLst>
              <a:ext uri="{FF2B5EF4-FFF2-40B4-BE49-F238E27FC236}">
                <a16:creationId xmlns:a16="http://schemas.microsoft.com/office/drawing/2014/main" id="{07C177B1-6363-0D78-CE9D-9AE35F362104}"/>
              </a:ext>
            </a:extLst>
          </p:cNvPr>
          <p:cNvPicPr>
            <a:picLocks noChangeAspect="1"/>
          </p:cNvPicPr>
          <p:nvPr/>
        </p:nvPicPr>
        <p:blipFill>
          <a:blip r:embed="rId4"/>
          <a:stretch>
            <a:fillRect/>
          </a:stretch>
        </p:blipFill>
        <p:spPr>
          <a:xfrm>
            <a:off x="3265946" y="4258859"/>
            <a:ext cx="2656557" cy="1988169"/>
          </a:xfrm>
          <a:prstGeom prst="rect">
            <a:avLst/>
          </a:prstGeom>
          <a:ln>
            <a:noFill/>
          </a:ln>
          <a:effectLst>
            <a:softEdge rad="12700"/>
          </a:effectLst>
        </p:spPr>
      </p:pic>
      <p:pic>
        <p:nvPicPr>
          <p:cNvPr id="44" name="圖片 43">
            <a:extLst>
              <a:ext uri="{FF2B5EF4-FFF2-40B4-BE49-F238E27FC236}">
                <a16:creationId xmlns:a16="http://schemas.microsoft.com/office/drawing/2014/main" id="{AA379AD3-A669-B8C9-9F0A-EE508B853BF5}"/>
              </a:ext>
            </a:extLst>
          </p:cNvPr>
          <p:cNvPicPr>
            <a:picLocks noChangeAspect="1"/>
          </p:cNvPicPr>
          <p:nvPr/>
        </p:nvPicPr>
        <p:blipFill>
          <a:blip r:embed="rId5"/>
          <a:stretch>
            <a:fillRect/>
          </a:stretch>
        </p:blipFill>
        <p:spPr>
          <a:xfrm>
            <a:off x="3346800" y="1539926"/>
            <a:ext cx="2660759" cy="1961217"/>
          </a:xfrm>
          <a:prstGeom prst="rect">
            <a:avLst/>
          </a:prstGeom>
        </p:spPr>
      </p:pic>
      <p:pic>
        <p:nvPicPr>
          <p:cNvPr id="46" name="圖片 45">
            <a:extLst>
              <a:ext uri="{FF2B5EF4-FFF2-40B4-BE49-F238E27FC236}">
                <a16:creationId xmlns:a16="http://schemas.microsoft.com/office/drawing/2014/main" id="{62D1A48F-D1C5-ECEC-0EAA-A93A5EE4289F}"/>
              </a:ext>
            </a:extLst>
          </p:cNvPr>
          <p:cNvPicPr>
            <a:picLocks noChangeAspect="1"/>
          </p:cNvPicPr>
          <p:nvPr/>
        </p:nvPicPr>
        <p:blipFill rotWithShape="1">
          <a:blip r:embed="rId6"/>
          <a:srcRect l="28406" t="23552" r="40779" b="39327"/>
          <a:stretch/>
        </p:blipFill>
        <p:spPr>
          <a:xfrm>
            <a:off x="6270440" y="4250698"/>
            <a:ext cx="2697593" cy="1991314"/>
          </a:xfrm>
          <a:prstGeom prst="rect">
            <a:avLst/>
          </a:prstGeom>
        </p:spPr>
      </p:pic>
      <p:pic>
        <p:nvPicPr>
          <p:cNvPr id="47" name="圖片 46">
            <a:extLst>
              <a:ext uri="{FF2B5EF4-FFF2-40B4-BE49-F238E27FC236}">
                <a16:creationId xmlns:a16="http://schemas.microsoft.com/office/drawing/2014/main" id="{2F960D3E-E507-329E-2907-1BAC4816CA3C}"/>
              </a:ext>
            </a:extLst>
          </p:cNvPr>
          <p:cNvPicPr>
            <a:picLocks noChangeAspect="1"/>
          </p:cNvPicPr>
          <p:nvPr/>
        </p:nvPicPr>
        <p:blipFill rotWithShape="1">
          <a:blip r:embed="rId7"/>
          <a:srcRect l="27466" t="28031" r="39823" b="7354"/>
          <a:stretch/>
        </p:blipFill>
        <p:spPr>
          <a:xfrm>
            <a:off x="6272127" y="1499409"/>
            <a:ext cx="2441533" cy="201391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48" name="矩形 47">
            <a:extLst>
              <a:ext uri="{FF2B5EF4-FFF2-40B4-BE49-F238E27FC236}">
                <a16:creationId xmlns:a16="http://schemas.microsoft.com/office/drawing/2014/main" id="{0C4C3A0F-A94A-DFB3-7DD4-7F467BDE7794}"/>
              </a:ext>
            </a:extLst>
          </p:cNvPr>
          <p:cNvSpPr/>
          <p:nvPr/>
        </p:nvSpPr>
        <p:spPr>
          <a:xfrm rot="1129931">
            <a:off x="6931090" y="1750171"/>
            <a:ext cx="555843" cy="727400"/>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9" name="爆炸: 十四角 48">
            <a:extLst>
              <a:ext uri="{FF2B5EF4-FFF2-40B4-BE49-F238E27FC236}">
                <a16:creationId xmlns:a16="http://schemas.microsoft.com/office/drawing/2014/main" id="{236E5375-6B0F-618F-5CCB-174DD8325587}"/>
              </a:ext>
            </a:extLst>
          </p:cNvPr>
          <p:cNvSpPr/>
          <p:nvPr/>
        </p:nvSpPr>
        <p:spPr>
          <a:xfrm rot="2684226">
            <a:off x="7023783" y="2313462"/>
            <a:ext cx="677722" cy="550250"/>
          </a:xfrm>
          <a:prstGeom prst="irregularSeal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1" name="矩形 60">
            <a:extLst>
              <a:ext uri="{FF2B5EF4-FFF2-40B4-BE49-F238E27FC236}">
                <a16:creationId xmlns:a16="http://schemas.microsoft.com/office/drawing/2014/main" id="{5C46F4F7-DCD2-6A3E-150B-23BA131981B4}"/>
              </a:ext>
            </a:extLst>
          </p:cNvPr>
          <p:cNvSpPr/>
          <p:nvPr/>
        </p:nvSpPr>
        <p:spPr>
          <a:xfrm rot="21197068">
            <a:off x="6630666" y="4298098"/>
            <a:ext cx="638979" cy="823180"/>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pic>
        <p:nvPicPr>
          <p:cNvPr id="62" name="圖片 61">
            <a:extLst>
              <a:ext uri="{FF2B5EF4-FFF2-40B4-BE49-F238E27FC236}">
                <a16:creationId xmlns:a16="http://schemas.microsoft.com/office/drawing/2014/main" id="{2A05DB73-ACAF-65B7-695F-433C37C815E6}"/>
              </a:ext>
            </a:extLst>
          </p:cNvPr>
          <p:cNvPicPr>
            <a:picLocks noChangeAspect="1"/>
          </p:cNvPicPr>
          <p:nvPr/>
        </p:nvPicPr>
        <p:blipFill>
          <a:blip r:embed="rId8"/>
          <a:stretch>
            <a:fillRect/>
          </a:stretch>
        </p:blipFill>
        <p:spPr>
          <a:xfrm>
            <a:off x="9171943" y="2611085"/>
            <a:ext cx="2889580" cy="414173"/>
          </a:xfrm>
          <a:prstGeom prst="rect">
            <a:avLst/>
          </a:prstGeom>
        </p:spPr>
      </p:pic>
      <p:pic>
        <p:nvPicPr>
          <p:cNvPr id="63" name="圖片 62">
            <a:extLst>
              <a:ext uri="{FF2B5EF4-FFF2-40B4-BE49-F238E27FC236}">
                <a16:creationId xmlns:a16="http://schemas.microsoft.com/office/drawing/2014/main" id="{31ABCFF4-D1E2-D300-7EA4-F6F771121043}"/>
              </a:ext>
            </a:extLst>
          </p:cNvPr>
          <p:cNvPicPr>
            <a:picLocks noChangeAspect="1"/>
          </p:cNvPicPr>
          <p:nvPr/>
        </p:nvPicPr>
        <p:blipFill>
          <a:blip r:embed="rId9"/>
          <a:stretch>
            <a:fillRect/>
          </a:stretch>
        </p:blipFill>
        <p:spPr>
          <a:xfrm>
            <a:off x="9140423" y="4258858"/>
            <a:ext cx="2940839" cy="1981443"/>
          </a:xfrm>
          <a:prstGeom prst="rect">
            <a:avLst/>
          </a:prstGeom>
        </p:spPr>
      </p:pic>
      <p:sp>
        <p:nvSpPr>
          <p:cNvPr id="3" name="矩形 2">
            <a:extLst>
              <a:ext uri="{FF2B5EF4-FFF2-40B4-BE49-F238E27FC236}">
                <a16:creationId xmlns:a16="http://schemas.microsoft.com/office/drawing/2014/main" id="{3EC407FB-ABB9-F03E-28C3-0CC689445D37}"/>
              </a:ext>
            </a:extLst>
          </p:cNvPr>
          <p:cNvSpPr/>
          <p:nvPr/>
        </p:nvSpPr>
        <p:spPr>
          <a:xfrm>
            <a:off x="6510407" y="5656578"/>
            <a:ext cx="2182224" cy="665976"/>
          </a:xfrm>
          <a:prstGeom prst="rect">
            <a:avLst/>
          </a:prstGeom>
          <a:solidFill>
            <a:srgbClr val="D6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62A58D1F-3C75-7F1B-906B-C8797CD0AB6F}"/>
              </a:ext>
            </a:extLst>
          </p:cNvPr>
          <p:cNvSpPr/>
          <p:nvPr/>
        </p:nvSpPr>
        <p:spPr>
          <a:xfrm>
            <a:off x="130477" y="1306242"/>
            <a:ext cx="347140" cy="176947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0000"/>
                </a:solidFill>
              </a:rPr>
              <a:t>対策前</a:t>
            </a:r>
            <a:endParaRPr lang="zh-TW" altLang="en-US">
              <a:solidFill>
                <a:srgbClr val="000000"/>
              </a:solidFill>
            </a:endParaRPr>
          </a:p>
        </p:txBody>
      </p:sp>
      <p:cxnSp>
        <p:nvCxnSpPr>
          <p:cNvPr id="9" name="直線接點 8">
            <a:extLst>
              <a:ext uri="{FF2B5EF4-FFF2-40B4-BE49-F238E27FC236}">
                <a16:creationId xmlns:a16="http://schemas.microsoft.com/office/drawing/2014/main" id="{F2843610-5912-31C9-9A3C-2F2BA96461B0}"/>
              </a:ext>
            </a:extLst>
          </p:cNvPr>
          <p:cNvCxnSpPr>
            <a:cxnSpLocks/>
          </p:cNvCxnSpPr>
          <p:nvPr/>
        </p:nvCxnSpPr>
        <p:spPr>
          <a:xfrm>
            <a:off x="89849" y="3615854"/>
            <a:ext cx="12005018" cy="0"/>
          </a:xfrm>
          <a:prstGeom prst="line">
            <a:avLst/>
          </a:prstGeom>
          <a:ln w="38100">
            <a:solidFill>
              <a:srgbClr val="92D050"/>
            </a:solidFill>
          </a:ln>
        </p:spPr>
        <p:style>
          <a:lnRef idx="3">
            <a:schemeClr val="accent1"/>
          </a:lnRef>
          <a:fillRef idx="0">
            <a:schemeClr val="accent1"/>
          </a:fillRef>
          <a:effectRef idx="2">
            <a:schemeClr val="accent1"/>
          </a:effectRef>
          <a:fontRef idx="minor">
            <a:schemeClr val="tx1"/>
          </a:fontRef>
        </p:style>
      </p:cxnSp>
      <p:sp>
        <p:nvSpPr>
          <p:cNvPr id="11" name="矩形 10">
            <a:extLst>
              <a:ext uri="{FF2B5EF4-FFF2-40B4-BE49-F238E27FC236}">
                <a16:creationId xmlns:a16="http://schemas.microsoft.com/office/drawing/2014/main" id="{CA4D61EF-B35A-477F-60A1-91B4838F9335}"/>
              </a:ext>
            </a:extLst>
          </p:cNvPr>
          <p:cNvSpPr/>
          <p:nvPr/>
        </p:nvSpPr>
        <p:spPr>
          <a:xfrm>
            <a:off x="89849" y="875702"/>
            <a:ext cx="12012302" cy="553595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2F5887DD-CB97-4DCA-19C1-D915ED404691}"/>
              </a:ext>
            </a:extLst>
          </p:cNvPr>
          <p:cNvCxnSpPr>
            <a:cxnSpLocks/>
          </p:cNvCxnSpPr>
          <p:nvPr/>
        </p:nvCxnSpPr>
        <p:spPr>
          <a:xfrm>
            <a:off x="3084049" y="875702"/>
            <a:ext cx="0" cy="553595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D83E0908-9DB2-A86B-752F-792F16F4909B}"/>
              </a:ext>
            </a:extLst>
          </p:cNvPr>
          <p:cNvCxnSpPr>
            <a:cxnSpLocks/>
          </p:cNvCxnSpPr>
          <p:nvPr/>
        </p:nvCxnSpPr>
        <p:spPr>
          <a:xfrm>
            <a:off x="6102858" y="875702"/>
            <a:ext cx="0" cy="553595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E1A68556-4D98-0936-8B18-B2857A237E86}"/>
              </a:ext>
            </a:extLst>
          </p:cNvPr>
          <p:cNvCxnSpPr>
            <a:cxnSpLocks/>
          </p:cNvCxnSpPr>
          <p:nvPr/>
        </p:nvCxnSpPr>
        <p:spPr>
          <a:xfrm>
            <a:off x="9098333" y="854468"/>
            <a:ext cx="0" cy="553595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4023D3A2-308D-F83B-0AD2-3A7463009DAB}"/>
              </a:ext>
            </a:extLst>
          </p:cNvPr>
          <p:cNvSpPr/>
          <p:nvPr/>
        </p:nvSpPr>
        <p:spPr>
          <a:xfrm>
            <a:off x="760698" y="5470123"/>
            <a:ext cx="1692855" cy="825039"/>
          </a:xfrm>
          <a:prstGeom prst="rect">
            <a:avLst/>
          </a:prstGeom>
          <a:solidFill>
            <a:srgbClr val="D6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AA63D38B-5DB2-4B50-1055-714A7E623A72}"/>
              </a:ext>
            </a:extLst>
          </p:cNvPr>
          <p:cNvSpPr/>
          <p:nvPr/>
        </p:nvSpPr>
        <p:spPr>
          <a:xfrm>
            <a:off x="719781" y="5456559"/>
            <a:ext cx="1752604" cy="8386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9E6868D2-1C14-B405-1E5B-303E9A754082}"/>
              </a:ext>
            </a:extLst>
          </p:cNvPr>
          <p:cNvSpPr/>
          <p:nvPr/>
        </p:nvSpPr>
        <p:spPr>
          <a:xfrm>
            <a:off x="9625521" y="5650007"/>
            <a:ext cx="2182224" cy="665976"/>
          </a:xfrm>
          <a:prstGeom prst="rect">
            <a:avLst/>
          </a:prstGeom>
          <a:solidFill>
            <a:srgbClr val="D6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7C9B8FF5-1E0C-95B1-29E4-44509E8CCB52}"/>
              </a:ext>
            </a:extLst>
          </p:cNvPr>
          <p:cNvSpPr/>
          <p:nvPr/>
        </p:nvSpPr>
        <p:spPr>
          <a:xfrm>
            <a:off x="108682" y="4146611"/>
            <a:ext cx="347140" cy="1769475"/>
          </a:xfrm>
          <a:prstGeom prst="roundRect">
            <a:avLst/>
          </a:prstGeom>
          <a:solidFill>
            <a:srgbClr val="D6F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0000"/>
                </a:solidFill>
              </a:rPr>
              <a:t>対策後</a:t>
            </a:r>
            <a:endParaRPr lang="zh-TW" altLang="en-US">
              <a:solidFill>
                <a:srgbClr val="000000"/>
              </a:solidFill>
            </a:endParaRPr>
          </a:p>
        </p:txBody>
      </p:sp>
      <p:sp>
        <p:nvSpPr>
          <p:cNvPr id="69" name="橢圓 68">
            <a:extLst>
              <a:ext uri="{FF2B5EF4-FFF2-40B4-BE49-F238E27FC236}">
                <a16:creationId xmlns:a16="http://schemas.microsoft.com/office/drawing/2014/main" id="{A989EDCF-F5F7-30F7-2E4D-5F94C30AD28F}"/>
              </a:ext>
            </a:extLst>
          </p:cNvPr>
          <p:cNvSpPr/>
          <p:nvPr/>
        </p:nvSpPr>
        <p:spPr>
          <a:xfrm>
            <a:off x="1478445" y="2980288"/>
            <a:ext cx="314463" cy="34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橢圓 69">
            <a:extLst>
              <a:ext uri="{FF2B5EF4-FFF2-40B4-BE49-F238E27FC236}">
                <a16:creationId xmlns:a16="http://schemas.microsoft.com/office/drawing/2014/main" id="{DF1AC3E0-1E76-5A31-DF5D-F5FA02A1AFB6}"/>
              </a:ext>
            </a:extLst>
          </p:cNvPr>
          <p:cNvSpPr/>
          <p:nvPr/>
        </p:nvSpPr>
        <p:spPr>
          <a:xfrm>
            <a:off x="1927308" y="2980288"/>
            <a:ext cx="314463" cy="34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橢圓 70">
            <a:extLst>
              <a:ext uri="{FF2B5EF4-FFF2-40B4-BE49-F238E27FC236}">
                <a16:creationId xmlns:a16="http://schemas.microsoft.com/office/drawing/2014/main" id="{8B5DACB5-43EA-25F9-1F6A-4D4DC1C931C9}"/>
              </a:ext>
            </a:extLst>
          </p:cNvPr>
          <p:cNvSpPr/>
          <p:nvPr/>
        </p:nvSpPr>
        <p:spPr>
          <a:xfrm>
            <a:off x="2505837" y="2968282"/>
            <a:ext cx="314463" cy="34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手繪多邊形: 圖案 71">
            <a:extLst>
              <a:ext uri="{FF2B5EF4-FFF2-40B4-BE49-F238E27FC236}">
                <a16:creationId xmlns:a16="http://schemas.microsoft.com/office/drawing/2014/main" id="{CFD95DB3-60F6-A14E-0DFC-531EEF0C8E79}"/>
              </a:ext>
            </a:extLst>
          </p:cNvPr>
          <p:cNvSpPr/>
          <p:nvPr/>
        </p:nvSpPr>
        <p:spPr>
          <a:xfrm>
            <a:off x="1152865" y="2929360"/>
            <a:ext cx="1276999" cy="53515"/>
          </a:xfrm>
          <a:custGeom>
            <a:avLst/>
            <a:gdLst>
              <a:gd name="connsiteX0" fmla="*/ 0 w 2046913"/>
              <a:gd name="connsiteY0" fmla="*/ 20157 h 78880"/>
              <a:gd name="connsiteX1" fmla="*/ 1501629 w 2046913"/>
              <a:gd name="connsiteY1" fmla="*/ 3379 h 78880"/>
              <a:gd name="connsiteX2" fmla="*/ 2046913 w 2046913"/>
              <a:gd name="connsiteY2" fmla="*/ 78880 h 78880"/>
            </a:gdLst>
            <a:ahLst/>
            <a:cxnLst>
              <a:cxn ang="0">
                <a:pos x="connsiteX0" y="connsiteY0"/>
              </a:cxn>
              <a:cxn ang="0">
                <a:pos x="connsiteX1" y="connsiteY1"/>
              </a:cxn>
              <a:cxn ang="0">
                <a:pos x="connsiteX2" y="connsiteY2"/>
              </a:cxn>
            </a:cxnLst>
            <a:rect l="l" t="t" r="r" b="b"/>
            <a:pathLst>
              <a:path w="2046913" h="78880">
                <a:moveTo>
                  <a:pt x="0" y="20157"/>
                </a:moveTo>
                <a:cubicBezTo>
                  <a:pt x="580238" y="6874"/>
                  <a:pt x="1160477" y="-6408"/>
                  <a:pt x="1501629" y="3379"/>
                </a:cubicBezTo>
                <a:cubicBezTo>
                  <a:pt x="1842781" y="13166"/>
                  <a:pt x="1902902" y="77482"/>
                  <a:pt x="2046913" y="78880"/>
                </a:cubicBezTo>
              </a:path>
            </a:pathLst>
          </a:custGeom>
          <a:ln w="19050">
            <a:solidFill>
              <a:srgbClr val="FF990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kumimoji="1" lang="ja-JP" altLang="en-US"/>
          </a:p>
        </p:txBody>
      </p:sp>
      <p:sp>
        <p:nvSpPr>
          <p:cNvPr id="73" name="手繪多邊形: 圖案 72">
            <a:extLst>
              <a:ext uri="{FF2B5EF4-FFF2-40B4-BE49-F238E27FC236}">
                <a16:creationId xmlns:a16="http://schemas.microsoft.com/office/drawing/2014/main" id="{E16B2C32-3D6A-888D-DFE7-4E9E51BA2E5A}"/>
              </a:ext>
            </a:extLst>
          </p:cNvPr>
          <p:cNvSpPr/>
          <p:nvPr/>
        </p:nvSpPr>
        <p:spPr>
          <a:xfrm>
            <a:off x="689678" y="2962560"/>
            <a:ext cx="1437387" cy="14938"/>
          </a:xfrm>
          <a:custGeom>
            <a:avLst/>
            <a:gdLst>
              <a:gd name="connsiteX0" fmla="*/ 0 w 2055303"/>
              <a:gd name="connsiteY0" fmla="*/ 22018 h 22018"/>
              <a:gd name="connsiteX1" fmla="*/ 2055303 w 2055303"/>
              <a:gd name="connsiteY1" fmla="*/ 13629 h 22018"/>
            </a:gdLst>
            <a:ahLst/>
            <a:cxnLst>
              <a:cxn ang="0">
                <a:pos x="connsiteX0" y="connsiteY0"/>
              </a:cxn>
              <a:cxn ang="0">
                <a:pos x="connsiteX1" y="connsiteY1"/>
              </a:cxn>
            </a:cxnLst>
            <a:rect l="l" t="t" r="r" b="b"/>
            <a:pathLst>
              <a:path w="2055303" h="22018">
                <a:moveTo>
                  <a:pt x="0" y="22018"/>
                </a:moveTo>
                <a:cubicBezTo>
                  <a:pt x="834704" y="4541"/>
                  <a:pt x="1669409" y="-12936"/>
                  <a:pt x="2055303" y="13629"/>
                </a:cubicBezTo>
              </a:path>
            </a:pathLst>
          </a:custGeom>
          <a:ln w="19050"/>
        </p:spPr>
        <p:style>
          <a:lnRef idx="2">
            <a:schemeClr val="accent5"/>
          </a:lnRef>
          <a:fillRef idx="0">
            <a:schemeClr val="accent5"/>
          </a:fillRef>
          <a:effectRef idx="1">
            <a:schemeClr val="accent5"/>
          </a:effectRef>
          <a:fontRef idx="minor">
            <a:schemeClr val="tx1"/>
          </a:fontRef>
        </p:style>
        <p:txBody>
          <a:bodyPr rtlCol="0" anchor="ctr"/>
          <a:lstStyle/>
          <a:p>
            <a:pPr algn="ctr"/>
            <a:endParaRPr kumimoji="1" lang="ja-JP" altLang="en-US"/>
          </a:p>
        </p:txBody>
      </p:sp>
      <p:sp>
        <p:nvSpPr>
          <p:cNvPr id="74" name="手繪多邊形: 圖案 73">
            <a:extLst>
              <a:ext uri="{FF2B5EF4-FFF2-40B4-BE49-F238E27FC236}">
                <a16:creationId xmlns:a16="http://schemas.microsoft.com/office/drawing/2014/main" id="{689988E8-13FB-FA5D-2881-D31F80732953}"/>
              </a:ext>
            </a:extLst>
          </p:cNvPr>
          <p:cNvSpPr/>
          <p:nvPr/>
        </p:nvSpPr>
        <p:spPr>
          <a:xfrm>
            <a:off x="690591" y="3324842"/>
            <a:ext cx="1437387" cy="17074"/>
          </a:xfrm>
          <a:custGeom>
            <a:avLst/>
            <a:gdLst>
              <a:gd name="connsiteX0" fmla="*/ 0 w 1988191"/>
              <a:gd name="connsiteY0" fmla="*/ 25167 h 25167"/>
              <a:gd name="connsiteX1" fmla="*/ 1988191 w 1988191"/>
              <a:gd name="connsiteY1" fmla="*/ 0 h 25167"/>
            </a:gdLst>
            <a:ahLst/>
            <a:cxnLst>
              <a:cxn ang="0">
                <a:pos x="connsiteX0" y="connsiteY0"/>
              </a:cxn>
              <a:cxn ang="0">
                <a:pos x="connsiteX1" y="connsiteY1"/>
              </a:cxn>
            </a:cxnLst>
            <a:rect l="l" t="t" r="r" b="b"/>
            <a:pathLst>
              <a:path w="1988191" h="25167">
                <a:moveTo>
                  <a:pt x="0" y="25167"/>
                </a:moveTo>
                <a:lnTo>
                  <a:pt x="1988191" y="0"/>
                </a:lnTo>
              </a:path>
            </a:pathLst>
          </a:custGeom>
          <a:ln w="19050"/>
        </p:spPr>
        <p:style>
          <a:lnRef idx="2">
            <a:schemeClr val="accent5"/>
          </a:lnRef>
          <a:fillRef idx="0">
            <a:schemeClr val="accent5"/>
          </a:fillRef>
          <a:effectRef idx="1">
            <a:schemeClr val="accent5"/>
          </a:effectRef>
          <a:fontRef idx="minor">
            <a:schemeClr val="tx1"/>
          </a:fontRef>
        </p:style>
        <p:txBody>
          <a:bodyPr rtlCol="0" anchor="ctr"/>
          <a:lstStyle/>
          <a:p>
            <a:pPr algn="ctr"/>
            <a:endParaRPr kumimoji="1" lang="ja-JP" altLang="en-US"/>
          </a:p>
        </p:txBody>
      </p:sp>
      <p:sp>
        <p:nvSpPr>
          <p:cNvPr id="75" name="橢圓 74">
            <a:extLst>
              <a:ext uri="{FF2B5EF4-FFF2-40B4-BE49-F238E27FC236}">
                <a16:creationId xmlns:a16="http://schemas.microsoft.com/office/drawing/2014/main" id="{F49EA30F-6963-F792-126C-575E5F473F80}"/>
              </a:ext>
            </a:extLst>
          </p:cNvPr>
          <p:cNvSpPr/>
          <p:nvPr/>
        </p:nvSpPr>
        <p:spPr>
          <a:xfrm>
            <a:off x="1001414" y="2980288"/>
            <a:ext cx="314463" cy="34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橢圓 75">
            <a:extLst>
              <a:ext uri="{FF2B5EF4-FFF2-40B4-BE49-F238E27FC236}">
                <a16:creationId xmlns:a16="http://schemas.microsoft.com/office/drawing/2014/main" id="{3D04B6D8-B226-5A0A-772A-6A49B7A34AC8}"/>
              </a:ext>
            </a:extLst>
          </p:cNvPr>
          <p:cNvSpPr/>
          <p:nvPr/>
        </p:nvSpPr>
        <p:spPr>
          <a:xfrm>
            <a:off x="589114" y="2980288"/>
            <a:ext cx="314463" cy="34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矩形 76">
            <a:extLst>
              <a:ext uri="{FF2B5EF4-FFF2-40B4-BE49-F238E27FC236}">
                <a16:creationId xmlns:a16="http://schemas.microsoft.com/office/drawing/2014/main" id="{2CD82CB2-BF39-2AE6-B0F5-7EAD89122B58}"/>
              </a:ext>
            </a:extLst>
          </p:cNvPr>
          <p:cNvSpPr/>
          <p:nvPr/>
        </p:nvSpPr>
        <p:spPr>
          <a:xfrm>
            <a:off x="2324441" y="3075444"/>
            <a:ext cx="140263" cy="1702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爆炸: 八角 77">
            <a:extLst>
              <a:ext uri="{FF2B5EF4-FFF2-40B4-BE49-F238E27FC236}">
                <a16:creationId xmlns:a16="http://schemas.microsoft.com/office/drawing/2014/main" id="{1E3E1B16-3504-CD7C-8292-CAF8A0C857BC}"/>
              </a:ext>
            </a:extLst>
          </p:cNvPr>
          <p:cNvSpPr/>
          <p:nvPr/>
        </p:nvSpPr>
        <p:spPr>
          <a:xfrm>
            <a:off x="2218418" y="2765260"/>
            <a:ext cx="570463" cy="620367"/>
          </a:xfrm>
          <a:prstGeom prst="irregularSeal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9" name="群組 78">
            <a:extLst>
              <a:ext uri="{FF2B5EF4-FFF2-40B4-BE49-F238E27FC236}">
                <a16:creationId xmlns:a16="http://schemas.microsoft.com/office/drawing/2014/main" id="{41A8F1D4-B9C8-79D6-AA71-922272C140BE}"/>
              </a:ext>
            </a:extLst>
          </p:cNvPr>
          <p:cNvGrpSpPr/>
          <p:nvPr/>
        </p:nvGrpSpPr>
        <p:grpSpPr>
          <a:xfrm>
            <a:off x="901851" y="5520112"/>
            <a:ext cx="1348986" cy="753816"/>
            <a:chOff x="6676251" y="1665266"/>
            <a:chExt cx="2484272" cy="1757182"/>
          </a:xfrm>
        </p:grpSpPr>
        <p:grpSp>
          <p:nvGrpSpPr>
            <p:cNvPr id="80" name="群組 79">
              <a:extLst>
                <a:ext uri="{FF2B5EF4-FFF2-40B4-BE49-F238E27FC236}">
                  <a16:creationId xmlns:a16="http://schemas.microsoft.com/office/drawing/2014/main" id="{39B238A6-FF79-B675-D5FD-DDE54704EA4E}"/>
                </a:ext>
              </a:extLst>
            </p:cNvPr>
            <p:cNvGrpSpPr/>
            <p:nvPr/>
          </p:nvGrpSpPr>
          <p:grpSpPr>
            <a:xfrm>
              <a:off x="6676251" y="1665266"/>
              <a:ext cx="2484272" cy="1757182"/>
              <a:chOff x="5925112" y="1648612"/>
              <a:chExt cx="2484272" cy="1757182"/>
            </a:xfrm>
          </p:grpSpPr>
          <p:sp>
            <p:nvSpPr>
              <p:cNvPr id="82" name="矩形 81">
                <a:extLst>
                  <a:ext uri="{FF2B5EF4-FFF2-40B4-BE49-F238E27FC236}">
                    <a16:creationId xmlns:a16="http://schemas.microsoft.com/office/drawing/2014/main" id="{6361303C-432F-7A1E-95CF-BA6610D75FA1}"/>
                  </a:ext>
                </a:extLst>
              </p:cNvPr>
              <p:cNvSpPr/>
              <p:nvPr/>
            </p:nvSpPr>
            <p:spPr>
              <a:xfrm>
                <a:off x="5961112" y="1648612"/>
                <a:ext cx="323663" cy="1746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矩形 82">
                <a:extLst>
                  <a:ext uri="{FF2B5EF4-FFF2-40B4-BE49-F238E27FC236}">
                    <a16:creationId xmlns:a16="http://schemas.microsoft.com/office/drawing/2014/main" id="{2C8B79E4-018A-D63D-4669-F116A9103E29}"/>
                  </a:ext>
                </a:extLst>
              </p:cNvPr>
              <p:cNvSpPr/>
              <p:nvPr/>
            </p:nvSpPr>
            <p:spPr>
              <a:xfrm>
                <a:off x="6445505" y="1655716"/>
                <a:ext cx="323663" cy="1746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矩形 83">
                <a:extLst>
                  <a:ext uri="{FF2B5EF4-FFF2-40B4-BE49-F238E27FC236}">
                    <a16:creationId xmlns:a16="http://schemas.microsoft.com/office/drawing/2014/main" id="{E46418D2-44E0-61A8-8178-E6CD9F6F6C44}"/>
                  </a:ext>
                </a:extLst>
              </p:cNvPr>
              <p:cNvSpPr/>
              <p:nvPr/>
            </p:nvSpPr>
            <p:spPr>
              <a:xfrm>
                <a:off x="6981291" y="1658962"/>
                <a:ext cx="323663" cy="1746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矩形 84">
                <a:extLst>
                  <a:ext uri="{FF2B5EF4-FFF2-40B4-BE49-F238E27FC236}">
                    <a16:creationId xmlns:a16="http://schemas.microsoft.com/office/drawing/2014/main" id="{1E11B7D3-59B0-13DF-16B5-3AA50233AC0B}"/>
                  </a:ext>
                </a:extLst>
              </p:cNvPr>
              <p:cNvSpPr/>
              <p:nvPr/>
            </p:nvSpPr>
            <p:spPr>
              <a:xfrm>
                <a:off x="7492364" y="1650416"/>
                <a:ext cx="323663" cy="1746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矩形 85">
                <a:extLst>
                  <a:ext uri="{FF2B5EF4-FFF2-40B4-BE49-F238E27FC236}">
                    <a16:creationId xmlns:a16="http://schemas.microsoft.com/office/drawing/2014/main" id="{EDAEA77F-854C-C197-CEAB-61BA7F24E3BC}"/>
                  </a:ext>
                </a:extLst>
              </p:cNvPr>
              <p:cNvSpPr/>
              <p:nvPr/>
            </p:nvSpPr>
            <p:spPr>
              <a:xfrm>
                <a:off x="8085721" y="1658962"/>
                <a:ext cx="323663" cy="1746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7" name="直線接點 86">
                <a:extLst>
                  <a:ext uri="{FF2B5EF4-FFF2-40B4-BE49-F238E27FC236}">
                    <a16:creationId xmlns:a16="http://schemas.microsoft.com/office/drawing/2014/main" id="{A7BA9B14-BFDB-1930-2B68-F4E35D7A0D7C}"/>
                  </a:ext>
                </a:extLst>
              </p:cNvPr>
              <p:cNvCxnSpPr/>
              <p:nvPr/>
            </p:nvCxnSpPr>
            <p:spPr>
              <a:xfrm>
                <a:off x="5939438" y="1848667"/>
                <a:ext cx="190800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C36D013-9146-4CE5-DC24-D84EA9BC0E71}"/>
                  </a:ext>
                </a:extLst>
              </p:cNvPr>
              <p:cNvCxnSpPr/>
              <p:nvPr/>
            </p:nvCxnSpPr>
            <p:spPr>
              <a:xfrm>
                <a:off x="5961112" y="2459812"/>
                <a:ext cx="187200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1C03CEBE-C72C-C7E7-BE55-FE098F8B06D2}"/>
                  </a:ext>
                </a:extLst>
              </p:cNvPr>
              <p:cNvCxnSpPr/>
              <p:nvPr/>
            </p:nvCxnSpPr>
            <p:spPr>
              <a:xfrm>
                <a:off x="5961112" y="3068960"/>
                <a:ext cx="187200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7921FD87-9571-E23F-BF99-CEEE5D94FEE7}"/>
                  </a:ext>
                </a:extLst>
              </p:cNvPr>
              <p:cNvCxnSpPr/>
              <p:nvPr/>
            </p:nvCxnSpPr>
            <p:spPr>
              <a:xfrm>
                <a:off x="5925112" y="2044816"/>
                <a:ext cx="1908000" cy="0"/>
              </a:xfrm>
              <a:prstGeom prst="line">
                <a:avLst/>
              </a:prstGeom>
              <a:ln w="1905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1" name="直線接點 90">
                <a:extLst>
                  <a:ext uri="{FF2B5EF4-FFF2-40B4-BE49-F238E27FC236}">
                    <a16:creationId xmlns:a16="http://schemas.microsoft.com/office/drawing/2014/main" id="{9B5EB2B9-F678-4328-FF31-8901E6ECD24B}"/>
                  </a:ext>
                </a:extLst>
              </p:cNvPr>
              <p:cNvCxnSpPr/>
              <p:nvPr/>
            </p:nvCxnSpPr>
            <p:spPr>
              <a:xfrm>
                <a:off x="5947379" y="2263587"/>
                <a:ext cx="1908000" cy="0"/>
              </a:xfrm>
              <a:prstGeom prst="line">
                <a:avLst/>
              </a:prstGeom>
              <a:ln w="1905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2" name="直線接點 91">
                <a:extLst>
                  <a:ext uri="{FF2B5EF4-FFF2-40B4-BE49-F238E27FC236}">
                    <a16:creationId xmlns:a16="http://schemas.microsoft.com/office/drawing/2014/main" id="{5F0A8187-0A72-ADFB-DC32-6717A297C8A7}"/>
                  </a:ext>
                </a:extLst>
              </p:cNvPr>
              <p:cNvCxnSpPr/>
              <p:nvPr/>
            </p:nvCxnSpPr>
            <p:spPr>
              <a:xfrm>
                <a:off x="5938845" y="2689526"/>
                <a:ext cx="1908000" cy="0"/>
              </a:xfrm>
              <a:prstGeom prst="line">
                <a:avLst/>
              </a:prstGeom>
              <a:ln w="1905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3" name="直線接點 92">
                <a:extLst>
                  <a:ext uri="{FF2B5EF4-FFF2-40B4-BE49-F238E27FC236}">
                    <a16:creationId xmlns:a16="http://schemas.microsoft.com/office/drawing/2014/main" id="{785E3E47-3275-38CF-658D-FAF816FD04D8}"/>
                  </a:ext>
                </a:extLst>
              </p:cNvPr>
              <p:cNvCxnSpPr/>
              <p:nvPr/>
            </p:nvCxnSpPr>
            <p:spPr>
              <a:xfrm>
                <a:off x="5961112" y="2908297"/>
                <a:ext cx="1908000" cy="0"/>
              </a:xfrm>
              <a:prstGeom prst="line">
                <a:avLst/>
              </a:prstGeom>
              <a:ln w="19050">
                <a:solidFill>
                  <a:srgbClr val="FF0000"/>
                </a:solidFill>
              </a:ln>
            </p:spPr>
            <p:style>
              <a:lnRef idx="2">
                <a:schemeClr val="accent2"/>
              </a:lnRef>
              <a:fillRef idx="0">
                <a:schemeClr val="accent2"/>
              </a:fillRef>
              <a:effectRef idx="1">
                <a:schemeClr val="accent2"/>
              </a:effectRef>
              <a:fontRef idx="minor">
                <a:schemeClr val="tx1"/>
              </a:fontRef>
            </p:style>
          </p:cxnSp>
        </p:grpSp>
        <p:sp>
          <p:nvSpPr>
            <p:cNvPr id="81" name="矩形 80">
              <a:extLst>
                <a:ext uri="{FF2B5EF4-FFF2-40B4-BE49-F238E27FC236}">
                  <a16:creationId xmlns:a16="http://schemas.microsoft.com/office/drawing/2014/main" id="{307ACB2C-E93D-B695-2066-E10EDD80DBC7}"/>
                </a:ext>
              </a:extLst>
            </p:cNvPr>
            <p:cNvSpPr/>
            <p:nvPr/>
          </p:nvSpPr>
          <p:spPr>
            <a:xfrm>
              <a:off x="8641174" y="1672369"/>
              <a:ext cx="138115" cy="172891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a:p>
          </p:txBody>
        </p:sp>
      </p:grpSp>
      <p:sp>
        <p:nvSpPr>
          <p:cNvPr id="98" name="矩形 97">
            <a:extLst>
              <a:ext uri="{FF2B5EF4-FFF2-40B4-BE49-F238E27FC236}">
                <a16:creationId xmlns:a16="http://schemas.microsoft.com/office/drawing/2014/main" id="{2CDF6C24-E247-7310-B78F-1D52DC0FA1B9}"/>
              </a:ext>
            </a:extLst>
          </p:cNvPr>
          <p:cNvSpPr/>
          <p:nvPr/>
        </p:nvSpPr>
        <p:spPr>
          <a:xfrm>
            <a:off x="578095" y="1554353"/>
            <a:ext cx="291998" cy="10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矩形 98">
            <a:extLst>
              <a:ext uri="{FF2B5EF4-FFF2-40B4-BE49-F238E27FC236}">
                <a16:creationId xmlns:a16="http://schemas.microsoft.com/office/drawing/2014/main" id="{81736B1C-59E9-7533-F7D8-F53ADB1E8C5D}"/>
              </a:ext>
            </a:extLst>
          </p:cNvPr>
          <p:cNvSpPr/>
          <p:nvPr/>
        </p:nvSpPr>
        <p:spPr>
          <a:xfrm>
            <a:off x="1015099" y="1558552"/>
            <a:ext cx="291998" cy="10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矩形 99">
            <a:extLst>
              <a:ext uri="{FF2B5EF4-FFF2-40B4-BE49-F238E27FC236}">
                <a16:creationId xmlns:a16="http://schemas.microsoft.com/office/drawing/2014/main" id="{09CBE21B-2E44-86CC-B10E-D015E19CFE14}"/>
              </a:ext>
            </a:extLst>
          </p:cNvPr>
          <p:cNvSpPr/>
          <p:nvPr/>
        </p:nvSpPr>
        <p:spPr>
          <a:xfrm>
            <a:off x="1498467" y="1560471"/>
            <a:ext cx="291998" cy="10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矩形 100">
            <a:extLst>
              <a:ext uri="{FF2B5EF4-FFF2-40B4-BE49-F238E27FC236}">
                <a16:creationId xmlns:a16="http://schemas.microsoft.com/office/drawing/2014/main" id="{46E1792B-D92B-DDFB-606B-76E74B00E4B4}"/>
              </a:ext>
            </a:extLst>
          </p:cNvPr>
          <p:cNvSpPr/>
          <p:nvPr/>
        </p:nvSpPr>
        <p:spPr>
          <a:xfrm>
            <a:off x="1959541" y="1555419"/>
            <a:ext cx="291998" cy="10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矩形 101">
            <a:extLst>
              <a:ext uri="{FF2B5EF4-FFF2-40B4-BE49-F238E27FC236}">
                <a16:creationId xmlns:a16="http://schemas.microsoft.com/office/drawing/2014/main" id="{BB14C879-953F-038F-A1B2-0675350ECA0C}"/>
              </a:ext>
            </a:extLst>
          </p:cNvPr>
          <p:cNvSpPr/>
          <p:nvPr/>
        </p:nvSpPr>
        <p:spPr>
          <a:xfrm>
            <a:off x="2494848" y="1560471"/>
            <a:ext cx="291998" cy="10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3" name="直線接點 102">
            <a:extLst>
              <a:ext uri="{FF2B5EF4-FFF2-40B4-BE49-F238E27FC236}">
                <a16:creationId xmlns:a16="http://schemas.microsoft.com/office/drawing/2014/main" id="{CCE67708-0853-CAAB-A2BA-99043E90D527}"/>
              </a:ext>
            </a:extLst>
          </p:cNvPr>
          <p:cNvCxnSpPr/>
          <p:nvPr/>
        </p:nvCxnSpPr>
        <p:spPr>
          <a:xfrm>
            <a:off x="558541" y="1672603"/>
            <a:ext cx="172133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467A6D5D-E516-2B94-4E0D-ABB769D69EFF}"/>
              </a:ext>
            </a:extLst>
          </p:cNvPr>
          <p:cNvCxnSpPr/>
          <p:nvPr/>
        </p:nvCxnSpPr>
        <p:spPr>
          <a:xfrm>
            <a:off x="578095" y="2033841"/>
            <a:ext cx="1688857"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217E03D1-8F77-C0B2-0822-B671E35A2BDB}"/>
              </a:ext>
            </a:extLst>
          </p:cNvPr>
          <p:cNvCxnSpPr/>
          <p:nvPr/>
        </p:nvCxnSpPr>
        <p:spPr>
          <a:xfrm>
            <a:off x="578095" y="2393899"/>
            <a:ext cx="1688857"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D7F492B3-B64E-92FA-391B-544742EAC1B7}"/>
              </a:ext>
            </a:extLst>
          </p:cNvPr>
          <p:cNvSpPr/>
          <p:nvPr/>
        </p:nvSpPr>
        <p:spPr>
          <a:xfrm>
            <a:off x="2318306" y="1558551"/>
            <a:ext cx="124603" cy="102193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a:p>
        </p:txBody>
      </p:sp>
      <p:grpSp>
        <p:nvGrpSpPr>
          <p:cNvPr id="60" name="群組 59">
            <a:extLst>
              <a:ext uri="{FF2B5EF4-FFF2-40B4-BE49-F238E27FC236}">
                <a16:creationId xmlns:a16="http://schemas.microsoft.com/office/drawing/2014/main" id="{1502F1D1-0329-C64D-6404-65F1E5A53389}"/>
              </a:ext>
            </a:extLst>
          </p:cNvPr>
          <p:cNvGrpSpPr/>
          <p:nvPr/>
        </p:nvGrpSpPr>
        <p:grpSpPr>
          <a:xfrm>
            <a:off x="6522437" y="5656578"/>
            <a:ext cx="2190707" cy="665976"/>
            <a:chOff x="9368392" y="5098404"/>
            <a:chExt cx="2735766" cy="936703"/>
          </a:xfrm>
        </p:grpSpPr>
        <p:grpSp>
          <p:nvGrpSpPr>
            <p:cNvPr id="50" name="群組 49">
              <a:extLst>
                <a:ext uri="{FF2B5EF4-FFF2-40B4-BE49-F238E27FC236}">
                  <a16:creationId xmlns:a16="http://schemas.microsoft.com/office/drawing/2014/main" id="{DAB2C8FF-986B-0E0A-BF36-356C9C170FFF}"/>
                </a:ext>
              </a:extLst>
            </p:cNvPr>
            <p:cNvGrpSpPr/>
            <p:nvPr/>
          </p:nvGrpSpPr>
          <p:grpSpPr>
            <a:xfrm>
              <a:off x="9523598" y="5283606"/>
              <a:ext cx="2479557" cy="599160"/>
              <a:chOff x="7153963" y="5337699"/>
              <a:chExt cx="2479557" cy="599160"/>
            </a:xfrm>
          </p:grpSpPr>
          <p:sp>
            <p:nvSpPr>
              <p:cNvPr id="51" name="矩形 50">
                <a:extLst>
                  <a:ext uri="{FF2B5EF4-FFF2-40B4-BE49-F238E27FC236}">
                    <a16:creationId xmlns:a16="http://schemas.microsoft.com/office/drawing/2014/main" id="{51F504C3-04F5-0AAA-CC1C-132178B2232B}"/>
                  </a:ext>
                </a:extLst>
              </p:cNvPr>
              <p:cNvSpPr/>
              <p:nvPr/>
            </p:nvSpPr>
            <p:spPr>
              <a:xfrm>
                <a:off x="7279687" y="5476833"/>
                <a:ext cx="911649" cy="14401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2" name="矩形 51">
                <a:extLst>
                  <a:ext uri="{FF2B5EF4-FFF2-40B4-BE49-F238E27FC236}">
                    <a16:creationId xmlns:a16="http://schemas.microsoft.com/office/drawing/2014/main" id="{788BD4FF-7B8F-237A-864E-0E4F3EF6E971}"/>
                  </a:ext>
                </a:extLst>
              </p:cNvPr>
              <p:cNvSpPr/>
              <p:nvPr/>
            </p:nvSpPr>
            <p:spPr>
              <a:xfrm>
                <a:off x="8721871" y="5774851"/>
                <a:ext cx="911649" cy="14401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矩形 36">
                <a:extLst>
                  <a:ext uri="{FF2B5EF4-FFF2-40B4-BE49-F238E27FC236}">
                    <a16:creationId xmlns:a16="http://schemas.microsoft.com/office/drawing/2014/main" id="{890E0B1F-66DE-4466-6A8B-7595148B6F14}"/>
                  </a:ext>
                </a:extLst>
              </p:cNvPr>
              <p:cNvSpPr/>
              <p:nvPr/>
            </p:nvSpPr>
            <p:spPr>
              <a:xfrm>
                <a:off x="7153963" y="5337699"/>
                <a:ext cx="1761852" cy="130731"/>
              </a:xfrm>
              <a:custGeom>
                <a:avLst/>
                <a:gdLst>
                  <a:gd name="connsiteX0" fmla="*/ 0 w 1745074"/>
                  <a:gd name="connsiteY0" fmla="*/ 0 h 72008"/>
                  <a:gd name="connsiteX1" fmla="*/ 1745074 w 1745074"/>
                  <a:gd name="connsiteY1" fmla="*/ 0 h 72008"/>
                  <a:gd name="connsiteX2" fmla="*/ 1745074 w 1745074"/>
                  <a:gd name="connsiteY2" fmla="*/ 72008 h 72008"/>
                  <a:gd name="connsiteX3" fmla="*/ 0 w 1745074"/>
                  <a:gd name="connsiteY3" fmla="*/ 72008 h 72008"/>
                  <a:gd name="connsiteX4" fmla="*/ 0 w 1745074"/>
                  <a:gd name="connsiteY4" fmla="*/ 0 h 72008"/>
                  <a:gd name="connsiteX0" fmla="*/ 0 w 1761852"/>
                  <a:gd name="connsiteY0" fmla="*/ 58723 h 130731"/>
                  <a:gd name="connsiteX1" fmla="*/ 1761852 w 1761852"/>
                  <a:gd name="connsiteY1" fmla="*/ 0 h 130731"/>
                  <a:gd name="connsiteX2" fmla="*/ 1745074 w 1761852"/>
                  <a:gd name="connsiteY2" fmla="*/ 130731 h 130731"/>
                  <a:gd name="connsiteX3" fmla="*/ 0 w 1761852"/>
                  <a:gd name="connsiteY3" fmla="*/ 130731 h 130731"/>
                  <a:gd name="connsiteX4" fmla="*/ 0 w 1761852"/>
                  <a:gd name="connsiteY4" fmla="*/ 58723 h 130731"/>
                  <a:gd name="connsiteX0" fmla="*/ 0 w 1761852"/>
                  <a:gd name="connsiteY0" fmla="*/ 58723 h 130731"/>
                  <a:gd name="connsiteX1" fmla="*/ 1761852 w 1761852"/>
                  <a:gd name="connsiteY1" fmla="*/ 0 h 130731"/>
                  <a:gd name="connsiteX2" fmla="*/ 1745074 w 1761852"/>
                  <a:gd name="connsiteY2" fmla="*/ 80397 h 130731"/>
                  <a:gd name="connsiteX3" fmla="*/ 0 w 1761852"/>
                  <a:gd name="connsiteY3" fmla="*/ 130731 h 130731"/>
                  <a:gd name="connsiteX4" fmla="*/ 0 w 1761852"/>
                  <a:gd name="connsiteY4" fmla="*/ 58723 h 130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852" h="130731">
                    <a:moveTo>
                      <a:pt x="0" y="58723"/>
                    </a:moveTo>
                    <a:lnTo>
                      <a:pt x="1761852" y="0"/>
                    </a:lnTo>
                    <a:lnTo>
                      <a:pt x="1745074" y="80397"/>
                    </a:lnTo>
                    <a:lnTo>
                      <a:pt x="0" y="130731"/>
                    </a:lnTo>
                    <a:lnTo>
                      <a:pt x="0" y="58723"/>
                    </a:lnTo>
                    <a:close/>
                  </a:path>
                </a:pathLst>
              </a:cu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橢圓 53">
                <a:extLst>
                  <a:ext uri="{FF2B5EF4-FFF2-40B4-BE49-F238E27FC236}">
                    <a16:creationId xmlns:a16="http://schemas.microsoft.com/office/drawing/2014/main" id="{6AEE5CBC-585A-A2AB-D957-982CAF781E3D}"/>
                  </a:ext>
                </a:extLst>
              </p:cNvPr>
              <p:cNvSpPr/>
              <p:nvPr/>
            </p:nvSpPr>
            <p:spPr>
              <a:xfrm>
                <a:off x="8499698" y="5756859"/>
                <a:ext cx="180000"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單箭頭接點 54">
                <a:extLst>
                  <a:ext uri="{FF2B5EF4-FFF2-40B4-BE49-F238E27FC236}">
                    <a16:creationId xmlns:a16="http://schemas.microsoft.com/office/drawing/2014/main" id="{878A0F2A-D5AC-EEBF-3AFF-59BAA951B703}"/>
                  </a:ext>
                </a:extLst>
              </p:cNvPr>
              <p:cNvCxnSpPr/>
              <p:nvPr/>
            </p:nvCxnSpPr>
            <p:spPr>
              <a:xfrm flipV="1">
                <a:off x="8589698" y="5468431"/>
                <a:ext cx="0" cy="2730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3925965C-7AD4-DE46-9BD6-E87472620373}"/>
                  </a:ext>
                </a:extLst>
              </p:cNvPr>
              <p:cNvCxnSpPr>
                <a:cxnSpLocks/>
              </p:cNvCxnSpPr>
              <p:nvPr/>
            </p:nvCxnSpPr>
            <p:spPr>
              <a:xfrm>
                <a:off x="9060428" y="5476833"/>
                <a:ext cx="0" cy="31199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7" name="矩形 56">
              <a:extLst>
                <a:ext uri="{FF2B5EF4-FFF2-40B4-BE49-F238E27FC236}">
                  <a16:creationId xmlns:a16="http://schemas.microsoft.com/office/drawing/2014/main" id="{310E1E84-D885-5789-9E4C-CD247A2D3376}"/>
                </a:ext>
              </a:extLst>
            </p:cNvPr>
            <p:cNvSpPr/>
            <p:nvPr/>
          </p:nvSpPr>
          <p:spPr>
            <a:xfrm>
              <a:off x="9368392" y="5098404"/>
              <a:ext cx="2735766" cy="9367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0" name="群組 109">
            <a:extLst>
              <a:ext uri="{FF2B5EF4-FFF2-40B4-BE49-F238E27FC236}">
                <a16:creationId xmlns:a16="http://schemas.microsoft.com/office/drawing/2014/main" id="{142420D6-08CB-42E0-33FA-AE12782CEC6A}"/>
              </a:ext>
            </a:extLst>
          </p:cNvPr>
          <p:cNvGrpSpPr/>
          <p:nvPr/>
        </p:nvGrpSpPr>
        <p:grpSpPr>
          <a:xfrm>
            <a:off x="9602939" y="5663383"/>
            <a:ext cx="2190707" cy="665976"/>
            <a:chOff x="9685534" y="5538978"/>
            <a:chExt cx="2190707" cy="665976"/>
          </a:xfrm>
        </p:grpSpPr>
        <p:pic>
          <p:nvPicPr>
            <p:cNvPr id="8" name="圖片 7" descr="一張含有 符號, 螢幕擷取畫面 的圖片&#10;&#10;自動產生的描述">
              <a:extLst>
                <a:ext uri="{FF2B5EF4-FFF2-40B4-BE49-F238E27FC236}">
                  <a16:creationId xmlns:a16="http://schemas.microsoft.com/office/drawing/2014/main" id="{EF3595E9-F262-DF85-29DA-86829A9B0FCE}"/>
                </a:ext>
              </a:extLst>
            </p:cNvPr>
            <p:cNvPicPr>
              <a:picLocks noChangeAspect="1"/>
            </p:cNvPicPr>
            <p:nvPr/>
          </p:nvPicPr>
          <p:blipFill>
            <a:blip r:embed="rId10"/>
            <a:stretch>
              <a:fillRect/>
            </a:stretch>
          </p:blipFill>
          <p:spPr>
            <a:xfrm>
              <a:off x="9903073" y="5871185"/>
              <a:ext cx="1814456" cy="266013"/>
            </a:xfrm>
            <a:prstGeom prst="rect">
              <a:avLst/>
            </a:prstGeom>
          </p:spPr>
        </p:pic>
        <p:sp>
          <p:nvSpPr>
            <p:cNvPr id="10" name="矩形 9">
              <a:extLst>
                <a:ext uri="{FF2B5EF4-FFF2-40B4-BE49-F238E27FC236}">
                  <a16:creationId xmlns:a16="http://schemas.microsoft.com/office/drawing/2014/main" id="{0BDD4A87-6658-A0D5-E774-CCCD170BD03E}"/>
                </a:ext>
              </a:extLst>
            </p:cNvPr>
            <p:cNvSpPr/>
            <p:nvPr/>
          </p:nvSpPr>
          <p:spPr>
            <a:xfrm>
              <a:off x="9685534" y="5538978"/>
              <a:ext cx="2190707" cy="6659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 name="矩形 13">
            <a:extLst>
              <a:ext uri="{FF2B5EF4-FFF2-40B4-BE49-F238E27FC236}">
                <a16:creationId xmlns:a16="http://schemas.microsoft.com/office/drawing/2014/main" id="{AA89DE48-3E77-C7BA-10DB-FA5C32F6D539}"/>
              </a:ext>
            </a:extLst>
          </p:cNvPr>
          <p:cNvSpPr/>
          <p:nvPr/>
        </p:nvSpPr>
        <p:spPr>
          <a:xfrm>
            <a:off x="1176502" y="1661402"/>
            <a:ext cx="1266407" cy="865111"/>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テキスト ボックス 25">
            <a:extLst>
              <a:ext uri="{FF2B5EF4-FFF2-40B4-BE49-F238E27FC236}">
                <a16:creationId xmlns:a16="http://schemas.microsoft.com/office/drawing/2014/main" id="{AF855464-63FA-4B2F-EA88-983C8A5FEA9E}"/>
              </a:ext>
            </a:extLst>
          </p:cNvPr>
          <p:cNvSpPr txBox="1"/>
          <p:nvPr/>
        </p:nvSpPr>
        <p:spPr>
          <a:xfrm>
            <a:off x="476610" y="918187"/>
            <a:ext cx="2525752" cy="461665"/>
          </a:xfrm>
          <a:prstGeom prst="rect">
            <a:avLst/>
          </a:prstGeom>
          <a:noFill/>
        </p:spPr>
        <p:txBody>
          <a:bodyPr wrap="square">
            <a:spAutoFit/>
          </a:bodyPr>
          <a:lstStyle/>
          <a:p>
            <a:r>
              <a:rPr kumimoji="1" lang="zh-TW" altLang="en-US" sz="1200" dirty="0"/>
              <a:t>因支撐架干涉無法設置跨接</a:t>
            </a:r>
            <a:r>
              <a:rPr kumimoji="1" lang="en-US" altLang="zh-TW" sz="1200" dirty="0"/>
              <a:t>ORING</a:t>
            </a:r>
            <a:r>
              <a:rPr kumimoji="1" lang="ja-JP" altLang="en-US" sz="1200" dirty="0"/>
              <a:t>ロール</a:t>
            </a:r>
            <a:r>
              <a:rPr kumimoji="1" lang="zh-TW" altLang="en-US" sz="1200" dirty="0"/>
              <a:t>間距大易造成碰撞破裂。</a:t>
            </a:r>
            <a:endParaRPr kumimoji="1" lang="en-US" altLang="ja-JP" sz="1200" dirty="0"/>
          </a:p>
        </p:txBody>
      </p:sp>
      <p:sp>
        <p:nvSpPr>
          <p:cNvPr id="18" name="テキスト ボックス 25">
            <a:extLst>
              <a:ext uri="{FF2B5EF4-FFF2-40B4-BE49-F238E27FC236}">
                <a16:creationId xmlns:a16="http://schemas.microsoft.com/office/drawing/2014/main" id="{11199773-932C-C9F7-87FE-5DA4CA53770F}"/>
              </a:ext>
            </a:extLst>
          </p:cNvPr>
          <p:cNvSpPr txBox="1"/>
          <p:nvPr/>
        </p:nvSpPr>
        <p:spPr>
          <a:xfrm>
            <a:off x="3374255" y="934908"/>
            <a:ext cx="2525752" cy="461665"/>
          </a:xfrm>
          <a:prstGeom prst="rect">
            <a:avLst/>
          </a:prstGeom>
          <a:noFill/>
        </p:spPr>
        <p:txBody>
          <a:bodyPr wrap="square">
            <a:spAutoFit/>
          </a:bodyPr>
          <a:lstStyle/>
          <a:p>
            <a:r>
              <a:rPr kumimoji="1" lang="zh-TW" altLang="en-US" sz="1200" dirty="0">
                <a:latin typeface="Microsoft YaHei" panose="020B0503020204020204" pitchFamily="34" charset="-122"/>
                <a:ea typeface="Microsoft YaHei" panose="020B0503020204020204" pitchFamily="34" charset="-122"/>
              </a:rPr>
              <a:t>素板搬送時上下起伏過大與線上護蓋干涉造成破裂</a:t>
            </a:r>
            <a:r>
              <a:rPr kumimoji="1" lang="en-US" altLang="zh-TW" sz="1200" dirty="0">
                <a:latin typeface="Microsoft YaHei" panose="020B0503020204020204" pitchFamily="34" charset="-122"/>
                <a:ea typeface="Microsoft YaHei" panose="020B0503020204020204" pitchFamily="34" charset="-122"/>
              </a:rPr>
              <a:t> </a:t>
            </a:r>
            <a:r>
              <a:rPr kumimoji="1" lang="zh-TW" altLang="en-US" sz="1200" dirty="0"/>
              <a:t>。</a:t>
            </a:r>
            <a:endParaRPr kumimoji="1" lang="en-US" altLang="ja-JP" sz="1200" dirty="0"/>
          </a:p>
        </p:txBody>
      </p:sp>
      <p:sp>
        <p:nvSpPr>
          <p:cNvPr id="19" name="テキスト ボックス 25">
            <a:extLst>
              <a:ext uri="{FF2B5EF4-FFF2-40B4-BE49-F238E27FC236}">
                <a16:creationId xmlns:a16="http://schemas.microsoft.com/office/drawing/2014/main" id="{CDABE968-B9A5-E72C-76E7-3F0C98AB9217}"/>
              </a:ext>
            </a:extLst>
          </p:cNvPr>
          <p:cNvSpPr txBox="1"/>
          <p:nvPr/>
        </p:nvSpPr>
        <p:spPr>
          <a:xfrm>
            <a:off x="6348238" y="969636"/>
            <a:ext cx="2525752" cy="461665"/>
          </a:xfrm>
          <a:prstGeom prst="rect">
            <a:avLst/>
          </a:prstGeom>
          <a:noFill/>
        </p:spPr>
        <p:txBody>
          <a:bodyPr wrap="square">
            <a:spAutoFit/>
          </a:bodyPr>
          <a:lstStyle/>
          <a:p>
            <a:r>
              <a:rPr kumimoji="1" lang="en-US" altLang="zh-TW" sz="1200" dirty="0">
                <a:solidFill>
                  <a:prstClr val="black"/>
                </a:solidFill>
                <a:latin typeface="Microsoft YaHei" panose="020B0503020204020204" pitchFamily="34" charset="-122"/>
                <a:ea typeface="Microsoft YaHei" panose="020B0503020204020204" pitchFamily="34" charset="-122"/>
              </a:rPr>
              <a:t>Chamber</a:t>
            </a:r>
            <a:r>
              <a:rPr kumimoji="1" lang="zh-TW" altLang="en-US" sz="1200" dirty="0">
                <a:solidFill>
                  <a:prstClr val="black"/>
                </a:solidFill>
                <a:latin typeface="Microsoft YaHei" panose="020B0503020204020204" pitchFamily="34" charset="-122"/>
                <a:ea typeface="Microsoft YaHei" panose="020B0503020204020204" pitchFamily="34" charset="-122"/>
              </a:rPr>
              <a:t>間，因有搬送</a:t>
            </a:r>
            <a:r>
              <a:rPr kumimoji="1" lang="en-US" altLang="zh-TW" sz="1200" dirty="0">
                <a:solidFill>
                  <a:prstClr val="black"/>
                </a:solidFill>
                <a:latin typeface="Microsoft YaHei" panose="020B0503020204020204" pitchFamily="34" charset="-122"/>
                <a:ea typeface="Microsoft YaHei" panose="020B0503020204020204" pitchFamily="34" charset="-122"/>
              </a:rPr>
              <a:t>PAD</a:t>
            </a:r>
            <a:r>
              <a:rPr kumimoji="1" lang="zh-TW" altLang="en-US" sz="1200" dirty="0">
                <a:solidFill>
                  <a:prstClr val="black"/>
                </a:solidFill>
                <a:latin typeface="Microsoft YaHei" panose="020B0503020204020204" pitchFamily="34" charset="-122"/>
                <a:ea typeface="Microsoft YaHei" panose="020B0503020204020204" pitchFamily="34" charset="-122"/>
              </a:rPr>
              <a:t>關係間距大搬送時易干涉偏移造成捨板。</a:t>
            </a:r>
            <a:endParaRPr kumimoji="1" lang="en-US" altLang="ja-JP" sz="1200" dirty="0"/>
          </a:p>
        </p:txBody>
      </p:sp>
      <p:sp>
        <p:nvSpPr>
          <p:cNvPr id="20" name="テキスト ボックス 25">
            <a:extLst>
              <a:ext uri="{FF2B5EF4-FFF2-40B4-BE49-F238E27FC236}">
                <a16:creationId xmlns:a16="http://schemas.microsoft.com/office/drawing/2014/main" id="{20078352-8DAF-0746-EEB4-C8635B5BAF4C}"/>
              </a:ext>
            </a:extLst>
          </p:cNvPr>
          <p:cNvSpPr txBox="1"/>
          <p:nvPr/>
        </p:nvSpPr>
        <p:spPr>
          <a:xfrm>
            <a:off x="9306926" y="932940"/>
            <a:ext cx="2525752" cy="461665"/>
          </a:xfrm>
          <a:prstGeom prst="rect">
            <a:avLst/>
          </a:prstGeom>
          <a:noFill/>
        </p:spPr>
        <p:txBody>
          <a:bodyPr wrap="square">
            <a:spAutoFit/>
          </a:bodyPr>
          <a:lstStyle/>
          <a:p>
            <a:r>
              <a:rPr kumimoji="1" lang="en-US" altLang="zh-TW" sz="1200" dirty="0"/>
              <a:t>P</a:t>
            </a:r>
            <a:r>
              <a:rPr kumimoji="1" lang="ja-JP" altLang="en-US" sz="1200" dirty="0"/>
              <a:t>詰</a:t>
            </a:r>
            <a:r>
              <a:rPr kumimoji="1" lang="zh-TW" altLang="en-US" sz="1200" dirty="0"/>
              <a:t>爪底部無支撐，素板</a:t>
            </a:r>
            <a:r>
              <a:rPr kumimoji="1" lang="zh-TW" altLang="en-US" sz="1200" dirty="0">
                <a:solidFill>
                  <a:prstClr val="black"/>
                </a:solidFill>
                <a:latin typeface="Microsoft YaHei" panose="020B0503020204020204" pitchFamily="34" charset="-122"/>
                <a:ea typeface="Microsoft YaHei" panose="020B0503020204020204" pitchFamily="34" charset="-122"/>
              </a:rPr>
              <a:t>撓曲搬送至</a:t>
            </a:r>
            <a:r>
              <a:rPr kumimoji="1" lang="en-US" altLang="zh-TW" sz="1200" dirty="0">
                <a:solidFill>
                  <a:prstClr val="black"/>
                </a:solidFill>
                <a:latin typeface="Microsoft YaHei" panose="020B0503020204020204" pitchFamily="34" charset="-122"/>
                <a:ea typeface="Microsoft YaHei" panose="020B0503020204020204" pitchFamily="34" charset="-122"/>
              </a:rPr>
              <a:t>PL</a:t>
            </a:r>
            <a:r>
              <a:rPr kumimoji="1" lang="zh-TW" altLang="en-US" sz="1200" dirty="0">
                <a:solidFill>
                  <a:prstClr val="black"/>
                </a:solidFill>
                <a:latin typeface="Microsoft YaHei" panose="020B0503020204020204" pitchFamily="34" charset="-122"/>
                <a:ea typeface="Microsoft YaHei" panose="020B0503020204020204" pitchFamily="34" charset="-122"/>
              </a:rPr>
              <a:t>上時易造成破裂。</a:t>
            </a:r>
            <a:endParaRPr kumimoji="1" lang="en-US" altLang="ja-JP" sz="1200" dirty="0"/>
          </a:p>
        </p:txBody>
      </p:sp>
      <p:sp>
        <p:nvSpPr>
          <p:cNvPr id="21" name="テキスト ボックス 25">
            <a:extLst>
              <a:ext uri="{FF2B5EF4-FFF2-40B4-BE49-F238E27FC236}">
                <a16:creationId xmlns:a16="http://schemas.microsoft.com/office/drawing/2014/main" id="{76753186-AF6E-EF3F-73FC-CB78399EFE00}"/>
              </a:ext>
            </a:extLst>
          </p:cNvPr>
          <p:cNvSpPr txBox="1"/>
          <p:nvPr/>
        </p:nvSpPr>
        <p:spPr>
          <a:xfrm>
            <a:off x="6363989" y="3686499"/>
            <a:ext cx="2525752" cy="461665"/>
          </a:xfrm>
          <a:prstGeom prst="rect">
            <a:avLst/>
          </a:prstGeom>
          <a:noFill/>
        </p:spPr>
        <p:txBody>
          <a:bodyPr wrap="square">
            <a:spAutoFit/>
          </a:bodyPr>
          <a:lstStyle/>
          <a:p>
            <a:r>
              <a:rPr kumimoji="1" lang="en-US" altLang="zh-TW" sz="1200" dirty="0">
                <a:solidFill>
                  <a:prstClr val="black"/>
                </a:solidFill>
                <a:latin typeface="Microsoft YaHei" panose="020B0503020204020204" pitchFamily="34" charset="-122"/>
                <a:ea typeface="Microsoft YaHei" panose="020B0503020204020204" pitchFamily="34" charset="-122"/>
              </a:rPr>
              <a:t>Chamber</a:t>
            </a:r>
            <a:r>
              <a:rPr kumimoji="1" lang="zh-TW" altLang="en-US" sz="1200" dirty="0">
                <a:solidFill>
                  <a:prstClr val="black"/>
                </a:solidFill>
                <a:latin typeface="Microsoft YaHei" panose="020B0503020204020204" pitchFamily="34" charset="-122"/>
                <a:ea typeface="Microsoft YaHei" panose="020B0503020204020204" pitchFamily="34" charset="-122"/>
              </a:rPr>
              <a:t>與搬送</a:t>
            </a:r>
            <a:r>
              <a:rPr kumimoji="1" lang="en-US" altLang="zh-TW" sz="1200" dirty="0">
                <a:solidFill>
                  <a:prstClr val="black"/>
                </a:solidFill>
                <a:latin typeface="Microsoft YaHei" panose="020B0503020204020204" pitchFamily="34" charset="-122"/>
                <a:ea typeface="Microsoft YaHei" panose="020B0503020204020204" pitchFamily="34" charset="-122"/>
              </a:rPr>
              <a:t>PAD</a:t>
            </a:r>
            <a:r>
              <a:rPr kumimoji="1" lang="zh-TW" altLang="en-US" sz="1200" dirty="0">
                <a:solidFill>
                  <a:prstClr val="black"/>
                </a:solidFill>
                <a:latin typeface="Microsoft YaHei" panose="020B0503020204020204" pitchFamily="34" charset="-122"/>
                <a:ea typeface="Microsoft YaHei" panose="020B0503020204020204" pitchFamily="34" charset="-122"/>
              </a:rPr>
              <a:t>間加設</a:t>
            </a:r>
            <a:r>
              <a:rPr kumimoji="1" lang="en-US" altLang="zh-TW" sz="1200" dirty="0">
                <a:solidFill>
                  <a:prstClr val="black"/>
                </a:solidFill>
                <a:latin typeface="Microsoft YaHei" panose="020B0503020204020204" pitchFamily="34" charset="-122"/>
                <a:ea typeface="Microsoft YaHei" panose="020B0503020204020204" pitchFamily="34" charset="-122"/>
              </a:rPr>
              <a:t>AIR</a:t>
            </a:r>
            <a:r>
              <a:rPr kumimoji="1" lang="zh-TW" altLang="en-US" sz="1200" dirty="0">
                <a:solidFill>
                  <a:prstClr val="black"/>
                </a:solidFill>
                <a:latin typeface="Microsoft YaHei" panose="020B0503020204020204" pitchFamily="34" charset="-122"/>
                <a:ea typeface="Microsoft YaHei" panose="020B0503020204020204" pitchFamily="34" charset="-122"/>
              </a:rPr>
              <a:t>管路避免素板與</a:t>
            </a:r>
            <a:r>
              <a:rPr kumimoji="1" lang="en-US" altLang="zh-TW" sz="1200" dirty="0">
                <a:solidFill>
                  <a:prstClr val="black"/>
                </a:solidFill>
                <a:latin typeface="Microsoft YaHei" panose="020B0503020204020204" pitchFamily="34" charset="-122"/>
                <a:ea typeface="Microsoft YaHei" panose="020B0503020204020204" pitchFamily="34" charset="-122"/>
              </a:rPr>
              <a:t>Chamber </a:t>
            </a:r>
            <a:r>
              <a:rPr kumimoji="1" lang="zh-TW" altLang="en-US" sz="1200" dirty="0">
                <a:solidFill>
                  <a:prstClr val="black"/>
                </a:solidFill>
                <a:latin typeface="Microsoft YaHei" panose="020B0503020204020204" pitchFamily="34" charset="-122"/>
                <a:ea typeface="Microsoft YaHei" panose="020B0503020204020204" pitchFamily="34" charset="-122"/>
              </a:rPr>
              <a:t>干涉偏移。</a:t>
            </a:r>
            <a:endParaRPr kumimoji="1" lang="en-US" altLang="ja-JP" sz="1200" dirty="0"/>
          </a:p>
        </p:txBody>
      </p:sp>
      <p:sp>
        <p:nvSpPr>
          <p:cNvPr id="22" name="テキスト ボックス 25">
            <a:extLst>
              <a:ext uri="{FF2B5EF4-FFF2-40B4-BE49-F238E27FC236}">
                <a16:creationId xmlns:a16="http://schemas.microsoft.com/office/drawing/2014/main" id="{62769A48-230C-3DEE-C27A-ECF8CF553133}"/>
              </a:ext>
            </a:extLst>
          </p:cNvPr>
          <p:cNvSpPr txBox="1"/>
          <p:nvPr/>
        </p:nvSpPr>
        <p:spPr>
          <a:xfrm>
            <a:off x="9322677" y="3668261"/>
            <a:ext cx="2525752" cy="461665"/>
          </a:xfrm>
          <a:prstGeom prst="rect">
            <a:avLst/>
          </a:prstGeom>
          <a:noFill/>
        </p:spPr>
        <p:txBody>
          <a:bodyPr wrap="square">
            <a:spAutoFit/>
          </a:bodyPr>
          <a:lstStyle/>
          <a:p>
            <a:r>
              <a:rPr kumimoji="1" lang="en-US" altLang="zh-TW" sz="1200" dirty="0"/>
              <a:t>P</a:t>
            </a:r>
            <a:r>
              <a:rPr kumimoji="1" lang="ja-JP" altLang="en-US" sz="1200" dirty="0"/>
              <a:t>詰</a:t>
            </a:r>
            <a:r>
              <a:rPr kumimoji="1" lang="zh-TW" altLang="en-US" sz="1200" dirty="0"/>
              <a:t>爪底部支撐追加，避免素板</a:t>
            </a:r>
            <a:r>
              <a:rPr kumimoji="1" lang="zh-TW" altLang="en-US" sz="1200" dirty="0">
                <a:solidFill>
                  <a:prstClr val="black"/>
                </a:solidFill>
                <a:latin typeface="Microsoft YaHei" panose="020B0503020204020204" pitchFamily="34" charset="-122"/>
                <a:ea typeface="Microsoft YaHei" panose="020B0503020204020204" pitchFamily="34" charset="-122"/>
              </a:rPr>
              <a:t>撓曲減少</a:t>
            </a:r>
            <a:r>
              <a:rPr kumimoji="1" lang="en-US" altLang="zh-TW" sz="1200" dirty="0">
                <a:solidFill>
                  <a:prstClr val="black"/>
                </a:solidFill>
                <a:latin typeface="Microsoft YaHei" panose="020B0503020204020204" pitchFamily="34" charset="-122"/>
                <a:ea typeface="Microsoft YaHei" panose="020B0503020204020204" pitchFamily="34" charset="-122"/>
              </a:rPr>
              <a:t>PL</a:t>
            </a:r>
            <a:r>
              <a:rPr kumimoji="1" lang="zh-TW" altLang="en-US" sz="1200" dirty="0">
                <a:solidFill>
                  <a:prstClr val="black"/>
                </a:solidFill>
                <a:latin typeface="Microsoft YaHei" panose="020B0503020204020204" pitchFamily="34" charset="-122"/>
                <a:ea typeface="Microsoft YaHei" panose="020B0503020204020204" pitchFamily="34" charset="-122"/>
              </a:rPr>
              <a:t>上的破裂。</a:t>
            </a:r>
            <a:endParaRPr kumimoji="1" lang="en-US" altLang="ja-JP" sz="1200" dirty="0"/>
          </a:p>
        </p:txBody>
      </p:sp>
      <p:sp>
        <p:nvSpPr>
          <p:cNvPr id="23" name="テキスト ボックス 25">
            <a:extLst>
              <a:ext uri="{FF2B5EF4-FFF2-40B4-BE49-F238E27FC236}">
                <a16:creationId xmlns:a16="http://schemas.microsoft.com/office/drawing/2014/main" id="{EE1EC990-3414-E9B2-DEA6-2EBEA5EE590D}"/>
              </a:ext>
            </a:extLst>
          </p:cNvPr>
          <p:cNvSpPr txBox="1"/>
          <p:nvPr/>
        </p:nvSpPr>
        <p:spPr>
          <a:xfrm>
            <a:off x="3384512" y="3668261"/>
            <a:ext cx="2525752" cy="461665"/>
          </a:xfrm>
          <a:prstGeom prst="rect">
            <a:avLst/>
          </a:prstGeom>
          <a:noFill/>
        </p:spPr>
        <p:txBody>
          <a:bodyPr wrap="square">
            <a:spAutoFit/>
          </a:bodyPr>
          <a:lstStyle/>
          <a:p>
            <a:r>
              <a:rPr kumimoji="1" lang="zh-TW" altLang="en-US" sz="1200" dirty="0">
                <a:latin typeface="Microsoft YaHei" panose="020B0503020204020204" pitchFamily="34" charset="-122"/>
                <a:ea typeface="Microsoft YaHei" panose="020B0503020204020204" pitchFamily="34" charset="-122"/>
              </a:rPr>
              <a:t>增設壓輪避免防止與護蓋干涉造成的破裂。</a:t>
            </a:r>
            <a:endParaRPr kumimoji="1" lang="en-US" altLang="ja-JP" sz="1200" dirty="0"/>
          </a:p>
        </p:txBody>
      </p:sp>
      <p:sp>
        <p:nvSpPr>
          <p:cNvPr id="24" name="テキスト ボックス 25">
            <a:extLst>
              <a:ext uri="{FF2B5EF4-FFF2-40B4-BE49-F238E27FC236}">
                <a16:creationId xmlns:a16="http://schemas.microsoft.com/office/drawing/2014/main" id="{62B13A13-291B-C423-AB78-B7C7736A45B8}"/>
              </a:ext>
            </a:extLst>
          </p:cNvPr>
          <p:cNvSpPr txBox="1"/>
          <p:nvPr/>
        </p:nvSpPr>
        <p:spPr>
          <a:xfrm>
            <a:off x="476610" y="3679221"/>
            <a:ext cx="2525752" cy="461665"/>
          </a:xfrm>
          <a:prstGeom prst="rect">
            <a:avLst/>
          </a:prstGeom>
          <a:noFill/>
        </p:spPr>
        <p:txBody>
          <a:bodyPr wrap="square">
            <a:spAutoFit/>
          </a:bodyPr>
          <a:lstStyle/>
          <a:p>
            <a:r>
              <a:rPr kumimoji="1" lang="zh-TW" altLang="en-US" sz="1200" dirty="0"/>
              <a:t>增設</a:t>
            </a:r>
            <a:r>
              <a:rPr kumimoji="1" lang="en-US" altLang="zh-TW" sz="1200" dirty="0"/>
              <a:t>ORING</a:t>
            </a:r>
            <a:r>
              <a:rPr kumimoji="1" lang="zh-TW" altLang="en-US" sz="1200" dirty="0"/>
              <a:t>分散面壓減少因碰撞造成的破裂。</a:t>
            </a:r>
            <a:endParaRPr kumimoji="1" lang="en-US" altLang="ja-JP" sz="1200" dirty="0"/>
          </a:p>
        </p:txBody>
      </p:sp>
      <p:sp>
        <p:nvSpPr>
          <p:cNvPr id="25" name="矩形 24">
            <a:extLst>
              <a:ext uri="{FF2B5EF4-FFF2-40B4-BE49-F238E27FC236}">
                <a16:creationId xmlns:a16="http://schemas.microsoft.com/office/drawing/2014/main" id="{F3291AAD-AE2F-F332-1FF8-55E558B70842}"/>
              </a:ext>
            </a:extLst>
          </p:cNvPr>
          <p:cNvSpPr/>
          <p:nvPr/>
        </p:nvSpPr>
        <p:spPr>
          <a:xfrm>
            <a:off x="7530254" y="5989566"/>
            <a:ext cx="179024" cy="59178"/>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矩形 25">
            <a:extLst>
              <a:ext uri="{FF2B5EF4-FFF2-40B4-BE49-F238E27FC236}">
                <a16:creationId xmlns:a16="http://schemas.microsoft.com/office/drawing/2014/main" id="{E96FE074-AE94-6C04-F3C3-D145578BA928}"/>
              </a:ext>
            </a:extLst>
          </p:cNvPr>
          <p:cNvSpPr/>
          <p:nvPr/>
        </p:nvSpPr>
        <p:spPr>
          <a:xfrm>
            <a:off x="7547697" y="6057253"/>
            <a:ext cx="45719" cy="7595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8A91711-6952-89C9-3308-1005FAD5EF78}"/>
              </a:ext>
            </a:extLst>
          </p:cNvPr>
          <p:cNvSpPr/>
          <p:nvPr/>
        </p:nvSpPr>
        <p:spPr>
          <a:xfrm>
            <a:off x="7646680" y="6057606"/>
            <a:ext cx="45719" cy="7595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58102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BBE1D0-DFC2-08D6-6609-E2A885A5994F}"/>
              </a:ext>
            </a:extLst>
          </p:cNvPr>
          <p:cNvSpPr>
            <a:spLocks noGrp="1"/>
          </p:cNvSpPr>
          <p:nvPr>
            <p:ph type="title"/>
          </p:nvPr>
        </p:nvSpPr>
        <p:spPr/>
        <p:txBody>
          <a:bodyPr/>
          <a:lstStyle/>
          <a:p>
            <a:r>
              <a:rPr lang="en-US" altLang="ja-JP" sz="2800" dirty="0"/>
              <a:t>COLD</a:t>
            </a:r>
            <a:r>
              <a:rPr lang="ja-JP" altLang="en-US" sz="2800" dirty="0"/>
              <a:t>対応効果確認</a:t>
            </a:r>
            <a:endParaRPr lang="zh-TW" altLang="en-US" sz="2800" dirty="0"/>
          </a:p>
        </p:txBody>
      </p:sp>
      <p:sp>
        <p:nvSpPr>
          <p:cNvPr id="4" name="投影片編號版面配置區 3">
            <a:extLst>
              <a:ext uri="{FF2B5EF4-FFF2-40B4-BE49-F238E27FC236}">
                <a16:creationId xmlns:a16="http://schemas.microsoft.com/office/drawing/2014/main" id="{383F55C3-6705-CBC4-B47A-83E0E4D305E7}"/>
              </a:ext>
            </a:extLst>
          </p:cNvPr>
          <p:cNvSpPr>
            <a:spLocks noGrp="1"/>
          </p:cNvSpPr>
          <p:nvPr>
            <p:ph type="sldNum" sz="quarter" idx="4"/>
          </p:nvPr>
        </p:nvSpPr>
        <p:spPr/>
        <p:txBody>
          <a:bodyPr/>
          <a:lstStyle/>
          <a:p>
            <a:fld id="{35EE95E1-C791-3D47-8544-3405A1C8C8DB}" type="slidenum">
              <a:rPr lang="ja-JP" altLang="en-US" smtClean="0"/>
              <a:pPr/>
              <a:t>7</a:t>
            </a:fld>
            <a:endParaRPr lang="ja-JP" altLang="en-US"/>
          </a:p>
        </p:txBody>
      </p:sp>
      <p:grpSp>
        <p:nvGrpSpPr>
          <p:cNvPr id="5" name="群組 4">
            <a:extLst>
              <a:ext uri="{FF2B5EF4-FFF2-40B4-BE49-F238E27FC236}">
                <a16:creationId xmlns:a16="http://schemas.microsoft.com/office/drawing/2014/main" id="{9B395B91-13A7-DB2B-8E58-576F7FA39B73}"/>
              </a:ext>
            </a:extLst>
          </p:cNvPr>
          <p:cNvGrpSpPr/>
          <p:nvPr/>
        </p:nvGrpSpPr>
        <p:grpSpPr>
          <a:xfrm>
            <a:off x="1182029" y="1610841"/>
            <a:ext cx="9367025" cy="4165491"/>
            <a:chOff x="0" y="0"/>
            <a:chExt cx="7537450" cy="3108325"/>
          </a:xfrm>
        </p:grpSpPr>
        <p:graphicFrame>
          <p:nvGraphicFramePr>
            <p:cNvPr id="6" name="圖表 5">
              <a:extLst>
                <a:ext uri="{FF2B5EF4-FFF2-40B4-BE49-F238E27FC236}">
                  <a16:creationId xmlns:a16="http://schemas.microsoft.com/office/drawing/2014/main" id="{BB400CF3-D3EF-3FA3-424E-9CEE4DBC9626}"/>
                </a:ext>
              </a:extLst>
            </p:cNvPr>
            <p:cNvGraphicFramePr/>
            <p:nvPr>
              <p:extLst>
                <p:ext uri="{D42A27DB-BD31-4B8C-83A1-F6EECF244321}">
                  <p14:modId xmlns:p14="http://schemas.microsoft.com/office/powerpoint/2010/main" val="201589454"/>
                </p:ext>
              </p:extLst>
            </p:nvPr>
          </p:nvGraphicFramePr>
          <p:xfrm>
            <a:off x="0" y="0"/>
            <a:ext cx="7537450" cy="3108325"/>
          </p:xfrm>
          <a:graphic>
            <a:graphicData uri="http://schemas.openxmlformats.org/drawingml/2006/chart">
              <c:chart xmlns:c="http://schemas.openxmlformats.org/drawingml/2006/chart" xmlns:r="http://schemas.openxmlformats.org/officeDocument/2006/relationships" r:id="rId3"/>
            </a:graphicData>
          </a:graphic>
        </p:graphicFrame>
        <p:sp>
          <p:nvSpPr>
            <p:cNvPr id="7" name="文字方塊 3">
              <a:extLst>
                <a:ext uri="{FF2B5EF4-FFF2-40B4-BE49-F238E27FC236}">
                  <a16:creationId xmlns:a16="http://schemas.microsoft.com/office/drawing/2014/main" id="{04265AFC-CFE9-BEED-114C-9066E846A6A1}"/>
                </a:ext>
              </a:extLst>
            </p:cNvPr>
            <p:cNvSpPr txBox="1"/>
            <p:nvPr/>
          </p:nvSpPr>
          <p:spPr>
            <a:xfrm>
              <a:off x="2318028" y="418071"/>
              <a:ext cx="1303780" cy="3215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zh-TW" altLang="en-US" sz="1100" u="none" dirty="0">
                  <a:solidFill>
                    <a:srgbClr val="FF0000"/>
                  </a:solidFill>
                </a:rPr>
                <a:t>光</a:t>
              </a:r>
              <a:r>
                <a:rPr lang="ja-JP" altLang="en-US" sz="1100" u="none" dirty="0">
                  <a:solidFill>
                    <a:srgbClr val="FF0000"/>
                  </a:solidFill>
                </a:rPr>
                <a:t>ファイバーセンサ</a:t>
              </a:r>
              <a:r>
                <a:rPr lang="ja-JP" altLang="zh-TW" sz="1100" dirty="0">
                  <a:solidFill>
                    <a:srgbClr val="FF0000"/>
                  </a:solidFill>
                  <a:effectLst/>
                  <a:latin typeface="+mn-lt"/>
                  <a:ea typeface="+mn-ea"/>
                  <a:cs typeface="+mn-cs"/>
                </a:rPr>
                <a:t>ー</a:t>
              </a:r>
              <a:r>
                <a:rPr lang="ja-JP" altLang="en-US" sz="1100" u="none" dirty="0">
                  <a:solidFill>
                    <a:srgbClr val="FF0000"/>
                  </a:solidFill>
                </a:rPr>
                <a:t>変更</a:t>
              </a:r>
              <a:r>
                <a:rPr lang="ja-JP" altLang="en-US" sz="1100" u="sng" dirty="0">
                  <a:solidFill>
                    <a:srgbClr val="FF0000"/>
                  </a:solidFill>
                </a:rPr>
                <a:t>ロール掃除機追加</a:t>
              </a:r>
              <a:endParaRPr lang="en-US" altLang="zh-TW" sz="1100" u="sng" dirty="0">
                <a:solidFill>
                  <a:srgbClr val="FF0000"/>
                </a:solidFill>
              </a:endParaRPr>
            </a:p>
          </p:txBody>
        </p:sp>
        <p:sp>
          <p:nvSpPr>
            <p:cNvPr id="8" name="文字方塊 4">
              <a:extLst>
                <a:ext uri="{FF2B5EF4-FFF2-40B4-BE49-F238E27FC236}">
                  <a16:creationId xmlns:a16="http://schemas.microsoft.com/office/drawing/2014/main" id="{9F48CF65-F53C-4A32-AD9C-A5E3E76570CF}"/>
                </a:ext>
              </a:extLst>
            </p:cNvPr>
            <p:cNvSpPr txBox="1"/>
            <p:nvPr/>
          </p:nvSpPr>
          <p:spPr>
            <a:xfrm>
              <a:off x="3535247" y="983275"/>
              <a:ext cx="870943" cy="3215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100" dirty="0">
                  <a:solidFill>
                    <a:srgbClr val="FF0000"/>
                  </a:solidFill>
                </a:rPr>
                <a:t>ORING</a:t>
              </a:r>
              <a:r>
                <a:rPr lang="ja-JP" altLang="en-US" sz="1100" dirty="0">
                  <a:solidFill>
                    <a:srgbClr val="FF0000"/>
                  </a:solidFill>
                </a:rPr>
                <a:t>追加</a:t>
              </a:r>
              <a:endParaRPr lang="en-US" altLang="ja-JP" sz="1100" dirty="0">
                <a:solidFill>
                  <a:srgbClr val="FF0000"/>
                </a:solidFill>
              </a:endParaRPr>
            </a:p>
            <a:p>
              <a:r>
                <a:rPr lang="ja-JP" altLang="zh-TW" sz="1100" u="sng" dirty="0">
                  <a:solidFill>
                    <a:srgbClr val="FF0000"/>
                  </a:solidFill>
                  <a:effectLst/>
                  <a:latin typeface="+mn-lt"/>
                  <a:ea typeface="+mn-ea"/>
                  <a:cs typeface="+mn-cs"/>
                </a:rPr>
                <a:t>補助ロール追加</a:t>
              </a:r>
              <a:endParaRPr lang="zh-TW" altLang="en-US" sz="1100" u="sng" dirty="0">
                <a:solidFill>
                  <a:srgbClr val="FF0000"/>
                </a:solidFill>
              </a:endParaRPr>
            </a:p>
          </p:txBody>
        </p:sp>
        <p:cxnSp>
          <p:nvCxnSpPr>
            <p:cNvPr id="9" name="直線單箭頭接點 8">
              <a:extLst>
                <a:ext uri="{FF2B5EF4-FFF2-40B4-BE49-F238E27FC236}">
                  <a16:creationId xmlns:a16="http://schemas.microsoft.com/office/drawing/2014/main" id="{C0B5F151-AF18-49FD-7985-A040FFCB5EF2}"/>
                </a:ext>
              </a:extLst>
            </p:cNvPr>
            <p:cNvCxnSpPr/>
            <p:nvPr/>
          </p:nvCxnSpPr>
          <p:spPr>
            <a:xfrm flipH="1">
              <a:off x="2947107" y="765357"/>
              <a:ext cx="1" cy="2367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10">
              <a:extLst>
                <a:ext uri="{FF2B5EF4-FFF2-40B4-BE49-F238E27FC236}">
                  <a16:creationId xmlns:a16="http://schemas.microsoft.com/office/drawing/2014/main" id="{F6559210-AC98-4F62-882B-946D7D71FDFF}"/>
                </a:ext>
              </a:extLst>
            </p:cNvPr>
            <p:cNvSpPr txBox="1"/>
            <p:nvPr/>
          </p:nvSpPr>
          <p:spPr>
            <a:xfrm>
              <a:off x="4317067" y="735027"/>
              <a:ext cx="1280654" cy="30233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100" u="sng">
                  <a:solidFill>
                    <a:srgbClr val="FF0000"/>
                  </a:solidFill>
                </a:rPr>
                <a:t>吹き上がり</a:t>
              </a:r>
              <a:r>
                <a:rPr lang="en-US" altLang="zh-TW" sz="1100" u="sng">
                  <a:solidFill>
                    <a:srgbClr val="FF0000"/>
                  </a:solidFill>
                </a:rPr>
                <a:t>AIR</a:t>
              </a:r>
              <a:r>
                <a:rPr lang="ja-JP" altLang="en-US" sz="1100" u="sng">
                  <a:solidFill>
                    <a:srgbClr val="FF0000"/>
                  </a:solidFill>
                </a:rPr>
                <a:t>追加</a:t>
              </a:r>
              <a:endParaRPr lang="zh-TW" altLang="en-US" sz="1100" u="sng">
                <a:solidFill>
                  <a:srgbClr val="FF0000"/>
                </a:solidFill>
              </a:endParaRPr>
            </a:p>
          </p:txBody>
        </p:sp>
        <p:cxnSp>
          <p:nvCxnSpPr>
            <p:cNvPr id="11" name="直線單箭頭接點 10">
              <a:extLst>
                <a:ext uri="{FF2B5EF4-FFF2-40B4-BE49-F238E27FC236}">
                  <a16:creationId xmlns:a16="http://schemas.microsoft.com/office/drawing/2014/main" id="{64AEE5B2-DD17-45F4-94EF-2DEBE3DA7A18}"/>
                </a:ext>
              </a:extLst>
            </p:cNvPr>
            <p:cNvCxnSpPr/>
            <p:nvPr/>
          </p:nvCxnSpPr>
          <p:spPr>
            <a:xfrm flipH="1">
              <a:off x="3927753" y="1271657"/>
              <a:ext cx="211" cy="187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C7ADD4B-26F9-4E5D-9CA9-922966355975}"/>
                </a:ext>
              </a:extLst>
            </p:cNvPr>
            <p:cNvCxnSpPr/>
            <p:nvPr/>
          </p:nvCxnSpPr>
          <p:spPr>
            <a:xfrm>
              <a:off x="4913967" y="1016252"/>
              <a:ext cx="0" cy="215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22">
              <a:extLst>
                <a:ext uri="{FF2B5EF4-FFF2-40B4-BE49-F238E27FC236}">
                  <a16:creationId xmlns:a16="http://schemas.microsoft.com/office/drawing/2014/main" id="{F8CCC0B7-17D2-403E-BA68-6C489F8215E1}"/>
                </a:ext>
              </a:extLst>
            </p:cNvPr>
            <p:cNvSpPr txBox="1"/>
            <p:nvPr/>
          </p:nvSpPr>
          <p:spPr>
            <a:xfrm>
              <a:off x="5358702" y="978252"/>
              <a:ext cx="1131213" cy="3215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defTabSz="914400">
                <a:defRPr/>
              </a:pPr>
              <a:r>
                <a:rPr lang="ja-JP" altLang="en-US" sz="1100" u="none" dirty="0">
                  <a:solidFill>
                    <a:srgbClr val="FF0000"/>
                  </a:solidFill>
                </a:rPr>
                <a:t>横切切圧分段追加</a:t>
              </a:r>
              <a:r>
                <a:rPr lang="ja-JP" altLang="en-US" sz="1100" u="sng" dirty="0">
                  <a:solidFill>
                    <a:srgbClr val="FF0000"/>
                  </a:solidFill>
                </a:rPr>
                <a:t>押さえロール追加</a:t>
              </a:r>
              <a:endParaRPr lang="en-US" altLang="zh-TW" sz="1100" u="sng" dirty="0">
                <a:solidFill>
                  <a:srgbClr val="FF0000"/>
                </a:solidFill>
              </a:endParaRPr>
            </a:p>
          </p:txBody>
        </p:sp>
        <p:cxnSp>
          <p:nvCxnSpPr>
            <p:cNvPr id="14" name="直線單箭頭接點 13">
              <a:extLst>
                <a:ext uri="{FF2B5EF4-FFF2-40B4-BE49-F238E27FC236}">
                  <a16:creationId xmlns:a16="http://schemas.microsoft.com/office/drawing/2014/main" id="{A6953313-5958-4E78-B68D-7EE3D222786B}"/>
                </a:ext>
              </a:extLst>
            </p:cNvPr>
            <p:cNvCxnSpPr/>
            <p:nvPr/>
          </p:nvCxnSpPr>
          <p:spPr>
            <a:xfrm>
              <a:off x="5905824" y="1411436"/>
              <a:ext cx="0" cy="215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箭號: 向右 14">
            <a:extLst>
              <a:ext uri="{FF2B5EF4-FFF2-40B4-BE49-F238E27FC236}">
                <a16:creationId xmlns:a16="http://schemas.microsoft.com/office/drawing/2014/main" id="{D8645C76-826F-DCA6-9133-2708EC32F62B}"/>
              </a:ext>
            </a:extLst>
          </p:cNvPr>
          <p:cNvSpPr/>
          <p:nvPr/>
        </p:nvSpPr>
        <p:spPr>
          <a:xfrm rot="1093285">
            <a:off x="2713958" y="3688819"/>
            <a:ext cx="5852194" cy="2574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テキスト ボックス 25">
            <a:extLst>
              <a:ext uri="{FF2B5EF4-FFF2-40B4-BE49-F238E27FC236}">
                <a16:creationId xmlns:a16="http://schemas.microsoft.com/office/drawing/2014/main" id="{6E40B74E-AD85-CCAC-F3C7-7ABA5025447D}"/>
              </a:ext>
            </a:extLst>
          </p:cNvPr>
          <p:cNvSpPr txBox="1"/>
          <p:nvPr/>
        </p:nvSpPr>
        <p:spPr>
          <a:xfrm>
            <a:off x="2157047" y="5651401"/>
            <a:ext cx="8927265" cy="584775"/>
          </a:xfrm>
          <a:prstGeom prst="rect">
            <a:avLst/>
          </a:prstGeom>
          <a:noFill/>
        </p:spPr>
        <p:txBody>
          <a:bodyPr wrap="square">
            <a:spAutoFit/>
          </a:bodyPr>
          <a:lstStyle/>
          <a:p>
            <a:endParaRPr kumimoji="1" lang="en-US" altLang="ja-JP" sz="1600" dirty="0"/>
          </a:p>
          <a:p>
            <a:r>
              <a:rPr lang="en-US" altLang="ja-JP" sz="1600" dirty="0"/>
              <a:t>COLD </a:t>
            </a:r>
            <a:r>
              <a:rPr kumimoji="1" lang="en-US" altLang="ja-JP" sz="1600" dirty="0"/>
              <a:t>LOSS</a:t>
            </a:r>
            <a:r>
              <a:rPr kumimoji="1" lang="ja-JP" altLang="en-US" sz="1600" dirty="0"/>
              <a:t>は</a:t>
            </a:r>
            <a:r>
              <a:rPr kumimoji="1" lang="en-US" altLang="ja-JP" sz="1600" dirty="0"/>
              <a:t>40</a:t>
            </a:r>
            <a:r>
              <a:rPr kumimoji="1" lang="ja-JP" altLang="en-US" sz="1600" dirty="0"/>
              <a:t>％から</a:t>
            </a:r>
            <a:r>
              <a:rPr kumimoji="1" lang="en-US" altLang="ja-JP" sz="1600" dirty="0"/>
              <a:t>20</a:t>
            </a:r>
            <a:r>
              <a:rPr kumimoji="1" lang="ja-JP" altLang="en-US" sz="1600" dirty="0"/>
              <a:t>％まで減少、生産実績は日産</a:t>
            </a:r>
            <a:r>
              <a:rPr kumimoji="1" lang="en-US" altLang="ja-JP" sz="1600" dirty="0"/>
              <a:t>4.2k</a:t>
            </a:r>
            <a:r>
              <a:rPr kumimoji="1" lang="ja-JP" altLang="en-US" sz="1600" dirty="0"/>
              <a:t>枚から</a:t>
            </a:r>
            <a:r>
              <a:rPr kumimoji="1" lang="en-US" altLang="ja-JP" sz="1600" dirty="0"/>
              <a:t>12.2K</a:t>
            </a:r>
            <a:r>
              <a:rPr kumimoji="1" lang="ja-JP" altLang="en-US" sz="1600" dirty="0"/>
              <a:t>枚増加しました</a:t>
            </a:r>
            <a:endParaRPr kumimoji="1" lang="en-US" altLang="ja-JP" sz="1600" dirty="0"/>
          </a:p>
        </p:txBody>
      </p:sp>
      <p:sp>
        <p:nvSpPr>
          <p:cNvPr id="17" name="爆炸: 八角 16">
            <a:extLst>
              <a:ext uri="{FF2B5EF4-FFF2-40B4-BE49-F238E27FC236}">
                <a16:creationId xmlns:a16="http://schemas.microsoft.com/office/drawing/2014/main" id="{4297B2F4-2621-BEF8-32B3-205108E24646}"/>
              </a:ext>
            </a:extLst>
          </p:cNvPr>
          <p:cNvSpPr/>
          <p:nvPr/>
        </p:nvSpPr>
        <p:spPr>
          <a:xfrm>
            <a:off x="1574687" y="2537617"/>
            <a:ext cx="1420969" cy="570142"/>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40</a:t>
            </a:r>
            <a:r>
              <a:rPr lang="ja-JP" altLang="en-US"/>
              <a:t>％</a:t>
            </a:r>
            <a:endParaRPr lang="zh-TW" altLang="en-US"/>
          </a:p>
        </p:txBody>
      </p:sp>
      <p:sp>
        <p:nvSpPr>
          <p:cNvPr id="18" name="爆炸: 八角 17">
            <a:extLst>
              <a:ext uri="{FF2B5EF4-FFF2-40B4-BE49-F238E27FC236}">
                <a16:creationId xmlns:a16="http://schemas.microsoft.com/office/drawing/2014/main" id="{0115E32D-F9A3-10C7-7D80-C28050ACD1EF}"/>
              </a:ext>
            </a:extLst>
          </p:cNvPr>
          <p:cNvSpPr/>
          <p:nvPr/>
        </p:nvSpPr>
        <p:spPr>
          <a:xfrm>
            <a:off x="8448451" y="4593969"/>
            <a:ext cx="1420969" cy="570142"/>
          </a:xfrm>
          <a:prstGeom prst="irregularSeal1">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20</a:t>
            </a:r>
            <a:r>
              <a:rPr lang="ja-JP" altLang="en-US"/>
              <a:t>％</a:t>
            </a:r>
            <a:endParaRPr lang="zh-TW" altLang="en-US"/>
          </a:p>
        </p:txBody>
      </p:sp>
    </p:spTree>
    <p:extLst>
      <p:ext uri="{BB962C8B-B14F-4D97-AF65-F5344CB8AC3E}">
        <p14:creationId xmlns:p14="http://schemas.microsoft.com/office/powerpoint/2010/main" val="1467287781"/>
      </p:ext>
    </p:extLst>
  </p:cSld>
  <p:clrMapOvr>
    <a:masterClrMapping/>
  </p:clrMapOvr>
</p:sld>
</file>

<file path=ppt/theme/theme1.xml><?xml version="1.0" encoding="utf-8"?>
<a:theme xmlns:a="http://schemas.openxmlformats.org/drawingml/2006/main" name="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_En.potx[読み取り専用]" id="{482D5749-A676-4683-9F21-2188FED2977B}" vid="{F9CA37E4-9149-4D84-B0D0-0BB92A48CD38}"/>
    </a:ext>
  </a:extLst>
</a:theme>
</file>

<file path=ppt/theme/theme2.xml><?xml version="1.0" encoding="utf-8"?>
<a:theme xmlns:a="http://schemas.openxmlformats.org/drawingml/2006/main" name="1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12700" cap="flat" cmpd="sng" algn="ctr">
          <a:noFill/>
          <a:prstDash val="solid"/>
          <a:miter lim="800000"/>
        </a:ln>
        <a:effectLst/>
      </a:spPr>
      <a:bodyPr rtlCol="0" anchor="ctr"/>
      <a:lstStyle>
        <a:defPPr algn="ctr" eaLnBrk="0" fontAlgn="base" hangingPunct="0">
          <a:spcBef>
            <a:spcPct val="0"/>
          </a:spcBef>
          <a:spcAft>
            <a:spcPct val="0"/>
          </a:spcAft>
          <a:defRPr kumimoji="0" sz="1950" kern="0">
            <a:solidFill>
              <a:srgbClr val="FFFFFF"/>
            </a:solidFill>
            <a:latin typeface="Meiryo UI" panose="020B0604030504040204" pitchFamily="50" charset="-128"/>
            <a:ea typeface="Meiryo UI" panose="020B0604030504040204" pitchFamily="50" charset="-128"/>
            <a:cs typeface="Meiryo UI" panose="020B0604030504040204" pitchFamily="50" charset="-128"/>
          </a:defRPr>
        </a:defPPr>
      </a:lst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プレゼンテーション1" id="{CEE8FCA5-A336-F84A-B0B0-82B32A8CE763}" vid="{CC00A8D1-0948-D241-AAF0-4CAE26DF60A9}"/>
    </a:ext>
  </a:extLst>
</a:theme>
</file>

<file path=ppt/theme/theme3.xml><?xml version="1.0" encoding="utf-8"?>
<a:theme xmlns:a="http://schemas.openxmlformats.org/drawingml/2006/main" name="3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読み取り専用]" id="{D265D2F2-F353-4E21-99E2-709ABE564235}" vid="{7340B35F-BC17-4F5B-B043-60DE91B067B6}"/>
    </a:ext>
  </a:extLst>
</a:theme>
</file>

<file path=ppt/theme/theme4.xml><?xml version="1.0" encoding="utf-8"?>
<a:theme xmlns:a="http://schemas.openxmlformats.org/drawingml/2006/main" name="4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読み取り専用]" id="{D265D2F2-F353-4E21-99E2-709ABE564235}" vid="{7340B35F-BC17-4F5B-B043-60DE91B067B6}"/>
    </a:ext>
  </a:extLst>
</a:theme>
</file>

<file path=ppt/theme/theme5.xml><?xml version="1.0" encoding="utf-8"?>
<a:theme xmlns:a="http://schemas.openxmlformats.org/drawingml/2006/main" name="AGC_PPT_4-3_Ja">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プレゼンテーション1" id="{CEE8FCA5-A336-F84A-B0B0-82B32A8CE763}" vid="{CC00A8D1-0948-D241-AAF0-4CAE26DF60A9}"/>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1a83a22-ab24-4bb9-9b8e-534f56491e4d" xsi:nil="true"/>
    <lcf76f155ced4ddcb4097134ff3c332f xmlns="1cc0ece5-257a-4268-97fb-eb989611bcf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件" ma:contentTypeID="0x0101006F5DC93A49053D45B821B74483A6F294" ma:contentTypeVersion="14" ma:contentTypeDescription="建立新的文件。" ma:contentTypeScope="" ma:versionID="83c86775a920239c9204d4ad87578778">
  <xsd:schema xmlns:xsd="http://www.w3.org/2001/XMLSchema" xmlns:xs="http://www.w3.org/2001/XMLSchema" xmlns:p="http://schemas.microsoft.com/office/2006/metadata/properties" xmlns:ns2="a1a83a22-ab24-4bb9-9b8e-534f56491e4d" xmlns:ns3="1cc0ece5-257a-4268-97fb-eb989611bcf4" targetNamespace="http://schemas.microsoft.com/office/2006/metadata/properties" ma:root="true" ma:fieldsID="785089bdd40f4fea7fec39bfa104402f" ns2:_="" ns3:_="">
    <xsd:import namespace="a1a83a22-ab24-4bb9-9b8e-534f56491e4d"/>
    <xsd:import namespace="1cc0ece5-257a-4268-97fb-eb989611bcf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a83a22-ab24-4bb9-9b8e-534f56491e4d" elementFormDefault="qualified">
    <xsd:import namespace="http://schemas.microsoft.com/office/2006/documentManagement/types"/>
    <xsd:import namespace="http://schemas.microsoft.com/office/infopath/2007/PartnerControls"/>
    <xsd:element name="SharedWithUsers" ma:index="8"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用詳細資料" ma:internalName="SharedWithDetails" ma:readOnly="true">
      <xsd:simpleType>
        <xsd:restriction base="dms:Note">
          <xsd:maxLength value="255"/>
        </xsd:restriction>
      </xsd:simpleType>
    </xsd:element>
    <xsd:element name="TaxCatchAll" ma:index="14" nillable="true" ma:displayName="Taxonomy Catch All Column" ma:hidden="true" ma:list="{e7af65bb-07cd-4879-9322-69f347673d9e}" ma:internalName="TaxCatchAll" ma:showField="CatchAllData" ma:web="a1a83a22-ab24-4bb9-9b8e-534f56491e4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c0ece5-257a-4268-97fb-eb989611bcf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descrip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1C3E24-BA53-4EAC-BAA7-5D5B4C558B20}">
  <ds:schemaRefs>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purl.org/dc/dcmitype/"/>
    <ds:schemaRef ds:uri="http://purl.org/dc/elements/1.1/"/>
    <ds:schemaRef ds:uri="1cc0ece5-257a-4268-97fb-eb989611bcf4"/>
    <ds:schemaRef ds:uri="a1a83a22-ab24-4bb9-9b8e-534f56491e4d"/>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1FC0BB9-DAC3-4846-AB3F-55ED7F79945B}">
  <ds:schemaRefs>
    <ds:schemaRef ds:uri="http://schemas.microsoft.com/sharepoint/v3/contenttype/forms"/>
  </ds:schemaRefs>
</ds:datastoreItem>
</file>

<file path=customXml/itemProps3.xml><?xml version="1.0" encoding="utf-8"?>
<ds:datastoreItem xmlns:ds="http://schemas.openxmlformats.org/officeDocument/2006/customXml" ds:itemID="{71E804D6-F117-4496-95B7-4623A228B70C}">
  <ds:schemaRefs>
    <ds:schemaRef ds:uri="1cc0ece5-257a-4268-97fb-eb989611bcf4"/>
    <ds:schemaRef ds:uri="a1a83a22-ab24-4bb9-9b8e-534f56491e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189</TotalTime>
  <Words>702</Words>
  <Application>Microsoft Office PowerPoint</Application>
  <PresentationFormat>寬螢幕</PresentationFormat>
  <Paragraphs>120</Paragraphs>
  <Slides>7</Slides>
  <Notes>4</Notes>
  <HiddenSlides>0</HiddenSlides>
  <MMClips>1</MMClips>
  <ScaleCrop>false</ScaleCrop>
  <HeadingPairs>
    <vt:vector size="6" baseType="variant">
      <vt:variant>
        <vt:lpstr>使用字型</vt:lpstr>
      </vt:variant>
      <vt:variant>
        <vt:i4>7</vt:i4>
      </vt:variant>
      <vt:variant>
        <vt:lpstr>佈景主題</vt:lpstr>
      </vt:variant>
      <vt:variant>
        <vt:i4>5</vt:i4>
      </vt:variant>
      <vt:variant>
        <vt:lpstr>投影片標題</vt:lpstr>
      </vt:variant>
      <vt:variant>
        <vt:i4>7</vt:i4>
      </vt:variant>
    </vt:vector>
  </HeadingPairs>
  <TitlesOfParts>
    <vt:vector size="19" baseType="lpstr">
      <vt:lpstr>Arial Unicode MS</vt:lpstr>
      <vt:lpstr>Meiryo</vt:lpstr>
      <vt:lpstr>Meiryo UI</vt:lpstr>
      <vt:lpstr>Microsoft YaHei</vt:lpstr>
      <vt:lpstr>Yu Gothic</vt:lpstr>
      <vt:lpstr>Yu Gothic</vt:lpstr>
      <vt:lpstr>Arial</vt:lpstr>
      <vt:lpstr>AGC_PPT_4-3_Ja</vt:lpstr>
      <vt:lpstr>1_AGC_PPT_4-3_Ja</vt:lpstr>
      <vt:lpstr>3_AGC_PPT_4-3_Ja</vt:lpstr>
      <vt:lpstr>4_AGC_PPT_4-3_Ja</vt:lpstr>
      <vt:lpstr>AGC_PPT_4-3_Ja</vt:lpstr>
      <vt:lpstr>PowerPoint 簡報</vt:lpstr>
      <vt:lpstr>COLD薄板生産対応全体図</vt:lpstr>
      <vt:lpstr>横切改善対応</vt:lpstr>
      <vt:lpstr>P詰め機改善対応</vt:lpstr>
      <vt:lpstr>切折改善対応</vt:lpstr>
      <vt:lpstr>搬送改善対応</vt:lpstr>
      <vt:lpstr>COLD対応効果確認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久保 岳(Kubo Takashi)/AGC/電・デ・生産・生管</dc:creator>
  <cp:lastModifiedBy>陳 俊碩(chen chunshuo)/ADT/雲林・製１・生產推進</cp:lastModifiedBy>
  <cp:revision>3</cp:revision>
  <dcterms:created xsi:type="dcterms:W3CDTF">2022-02-01T13:02:47Z</dcterms:created>
  <dcterms:modified xsi:type="dcterms:W3CDTF">2024-01-09T00:54:43Z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0x0101006F5DC93A49053D45B821B74483A6F294</vt:lpwstr>
  </property>
  <property fmtid="{D5CDD505-2E9C-101B-9397-08002B2CF9AE}" pid="3" name="MediaServiceImageTags">
    <vt:lpwstr/>
  </property>
</Properties>
</file>